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25436E-E8AA-F3C8-0AF4-7DECA3CF1E9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tr-TR"/>
          </a:p>
        </p:txBody>
      </p:sp>
      <p:sp>
        <p:nvSpPr>
          <p:cNvPr id="3" name="Subtitle 2">
            <a:extLst>
              <a:ext uri="{FF2B5EF4-FFF2-40B4-BE49-F238E27FC236}">
                <a16:creationId xmlns:a16="http://schemas.microsoft.com/office/drawing/2014/main" id="{1270A29C-BA37-A87B-8450-9A5694EAFC1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tr-TR"/>
          </a:p>
        </p:txBody>
      </p:sp>
      <p:sp>
        <p:nvSpPr>
          <p:cNvPr id="4" name="Date Placeholder 3">
            <a:extLst>
              <a:ext uri="{FF2B5EF4-FFF2-40B4-BE49-F238E27FC236}">
                <a16:creationId xmlns:a16="http://schemas.microsoft.com/office/drawing/2014/main" id="{34CFF819-28EC-A81D-D040-81D637943B2F}"/>
              </a:ext>
            </a:extLst>
          </p:cNvPr>
          <p:cNvSpPr>
            <a:spLocks noGrp="1"/>
          </p:cNvSpPr>
          <p:nvPr>
            <p:ph type="dt" sz="half" idx="10"/>
          </p:nvPr>
        </p:nvSpPr>
        <p:spPr/>
        <p:txBody>
          <a:bodyPr/>
          <a:lstStyle/>
          <a:p>
            <a:fld id="{FC27FB17-9300-4F55-BDE6-B9F892F88568}" type="datetimeFigureOut">
              <a:rPr lang="tr-TR" smtClean="0"/>
              <a:t>3.01.2025</a:t>
            </a:fld>
            <a:endParaRPr lang="tr-TR"/>
          </a:p>
        </p:txBody>
      </p:sp>
      <p:sp>
        <p:nvSpPr>
          <p:cNvPr id="5" name="Footer Placeholder 4">
            <a:extLst>
              <a:ext uri="{FF2B5EF4-FFF2-40B4-BE49-F238E27FC236}">
                <a16:creationId xmlns:a16="http://schemas.microsoft.com/office/drawing/2014/main" id="{C1C88998-D08F-D6FE-01DE-4AC8FCF57251}"/>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2834D3EC-743A-80B3-6CDF-86F16FD258BE}"/>
              </a:ext>
            </a:extLst>
          </p:cNvPr>
          <p:cNvSpPr>
            <a:spLocks noGrp="1"/>
          </p:cNvSpPr>
          <p:nvPr>
            <p:ph type="sldNum" sz="quarter" idx="12"/>
          </p:nvPr>
        </p:nvSpPr>
        <p:spPr/>
        <p:txBody>
          <a:bodyPr/>
          <a:lstStyle/>
          <a:p>
            <a:fld id="{8E971E54-324A-4DB1-AFEC-D4AF1931ADB1}" type="slidenum">
              <a:rPr lang="tr-TR" smtClean="0"/>
              <a:t>‹#›</a:t>
            </a:fld>
            <a:endParaRPr lang="tr-TR"/>
          </a:p>
        </p:txBody>
      </p:sp>
    </p:spTree>
    <p:extLst>
      <p:ext uri="{BB962C8B-B14F-4D97-AF65-F5344CB8AC3E}">
        <p14:creationId xmlns:p14="http://schemas.microsoft.com/office/powerpoint/2010/main" val="32994148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869EF4-BB00-46DB-78C0-6076C561CFD7}"/>
              </a:ext>
            </a:extLst>
          </p:cNvPr>
          <p:cNvSpPr>
            <a:spLocks noGrp="1"/>
          </p:cNvSpPr>
          <p:nvPr>
            <p:ph type="title"/>
          </p:nvPr>
        </p:nvSpPr>
        <p:spPr/>
        <p:txBody>
          <a:bodyPr/>
          <a:lstStyle/>
          <a:p>
            <a:r>
              <a:rPr lang="en-US"/>
              <a:t>Click to edit Master title style</a:t>
            </a:r>
            <a:endParaRPr lang="tr-TR"/>
          </a:p>
        </p:txBody>
      </p:sp>
      <p:sp>
        <p:nvSpPr>
          <p:cNvPr id="3" name="Vertical Text Placeholder 2">
            <a:extLst>
              <a:ext uri="{FF2B5EF4-FFF2-40B4-BE49-F238E27FC236}">
                <a16:creationId xmlns:a16="http://schemas.microsoft.com/office/drawing/2014/main" id="{BA19B634-95CF-098C-42F2-0FD572F982B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a:extLst>
              <a:ext uri="{FF2B5EF4-FFF2-40B4-BE49-F238E27FC236}">
                <a16:creationId xmlns:a16="http://schemas.microsoft.com/office/drawing/2014/main" id="{8321ABF8-6E82-9F51-EA8A-4789EC529DB7}"/>
              </a:ext>
            </a:extLst>
          </p:cNvPr>
          <p:cNvSpPr>
            <a:spLocks noGrp="1"/>
          </p:cNvSpPr>
          <p:nvPr>
            <p:ph type="dt" sz="half" idx="10"/>
          </p:nvPr>
        </p:nvSpPr>
        <p:spPr/>
        <p:txBody>
          <a:bodyPr/>
          <a:lstStyle/>
          <a:p>
            <a:fld id="{FC27FB17-9300-4F55-BDE6-B9F892F88568}" type="datetimeFigureOut">
              <a:rPr lang="tr-TR" smtClean="0"/>
              <a:t>3.01.2025</a:t>
            </a:fld>
            <a:endParaRPr lang="tr-TR"/>
          </a:p>
        </p:txBody>
      </p:sp>
      <p:sp>
        <p:nvSpPr>
          <p:cNvPr id="5" name="Footer Placeholder 4">
            <a:extLst>
              <a:ext uri="{FF2B5EF4-FFF2-40B4-BE49-F238E27FC236}">
                <a16:creationId xmlns:a16="http://schemas.microsoft.com/office/drawing/2014/main" id="{8AD93357-B917-3AB8-3535-98A666BCBB57}"/>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D01D74FF-B111-E7BE-D158-D439CAB26200}"/>
              </a:ext>
            </a:extLst>
          </p:cNvPr>
          <p:cNvSpPr>
            <a:spLocks noGrp="1"/>
          </p:cNvSpPr>
          <p:nvPr>
            <p:ph type="sldNum" sz="quarter" idx="12"/>
          </p:nvPr>
        </p:nvSpPr>
        <p:spPr/>
        <p:txBody>
          <a:bodyPr/>
          <a:lstStyle/>
          <a:p>
            <a:fld id="{8E971E54-324A-4DB1-AFEC-D4AF1931ADB1}" type="slidenum">
              <a:rPr lang="tr-TR" smtClean="0"/>
              <a:t>‹#›</a:t>
            </a:fld>
            <a:endParaRPr lang="tr-TR"/>
          </a:p>
        </p:txBody>
      </p:sp>
    </p:spTree>
    <p:extLst>
      <p:ext uri="{BB962C8B-B14F-4D97-AF65-F5344CB8AC3E}">
        <p14:creationId xmlns:p14="http://schemas.microsoft.com/office/powerpoint/2010/main" val="25182105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5AD568F-FE83-94D6-1ADD-2A83DE7F088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tr-TR"/>
          </a:p>
        </p:txBody>
      </p:sp>
      <p:sp>
        <p:nvSpPr>
          <p:cNvPr id="3" name="Vertical Text Placeholder 2">
            <a:extLst>
              <a:ext uri="{FF2B5EF4-FFF2-40B4-BE49-F238E27FC236}">
                <a16:creationId xmlns:a16="http://schemas.microsoft.com/office/drawing/2014/main" id="{8294EEF0-5DEF-1BB0-B866-B8BFC9F7435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a:extLst>
              <a:ext uri="{FF2B5EF4-FFF2-40B4-BE49-F238E27FC236}">
                <a16:creationId xmlns:a16="http://schemas.microsoft.com/office/drawing/2014/main" id="{2E315C01-5656-00A5-AB79-627B746C4956}"/>
              </a:ext>
            </a:extLst>
          </p:cNvPr>
          <p:cNvSpPr>
            <a:spLocks noGrp="1"/>
          </p:cNvSpPr>
          <p:nvPr>
            <p:ph type="dt" sz="half" idx="10"/>
          </p:nvPr>
        </p:nvSpPr>
        <p:spPr/>
        <p:txBody>
          <a:bodyPr/>
          <a:lstStyle/>
          <a:p>
            <a:fld id="{FC27FB17-9300-4F55-BDE6-B9F892F88568}" type="datetimeFigureOut">
              <a:rPr lang="tr-TR" smtClean="0"/>
              <a:t>3.01.2025</a:t>
            </a:fld>
            <a:endParaRPr lang="tr-TR"/>
          </a:p>
        </p:txBody>
      </p:sp>
      <p:sp>
        <p:nvSpPr>
          <p:cNvPr id="5" name="Footer Placeholder 4">
            <a:extLst>
              <a:ext uri="{FF2B5EF4-FFF2-40B4-BE49-F238E27FC236}">
                <a16:creationId xmlns:a16="http://schemas.microsoft.com/office/drawing/2014/main" id="{0D5132B6-6979-9DC0-5048-F8AAF4853958}"/>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55D1AE4A-064D-A9D1-774D-F01FB212DACE}"/>
              </a:ext>
            </a:extLst>
          </p:cNvPr>
          <p:cNvSpPr>
            <a:spLocks noGrp="1"/>
          </p:cNvSpPr>
          <p:nvPr>
            <p:ph type="sldNum" sz="quarter" idx="12"/>
          </p:nvPr>
        </p:nvSpPr>
        <p:spPr/>
        <p:txBody>
          <a:bodyPr/>
          <a:lstStyle/>
          <a:p>
            <a:fld id="{8E971E54-324A-4DB1-AFEC-D4AF1931ADB1}" type="slidenum">
              <a:rPr lang="tr-TR" smtClean="0"/>
              <a:t>‹#›</a:t>
            </a:fld>
            <a:endParaRPr lang="tr-TR"/>
          </a:p>
        </p:txBody>
      </p:sp>
    </p:spTree>
    <p:extLst>
      <p:ext uri="{BB962C8B-B14F-4D97-AF65-F5344CB8AC3E}">
        <p14:creationId xmlns:p14="http://schemas.microsoft.com/office/powerpoint/2010/main" val="17438647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0E10C-9B06-269A-9F3F-FECD8CEACE66}"/>
              </a:ext>
            </a:extLst>
          </p:cNvPr>
          <p:cNvSpPr>
            <a:spLocks noGrp="1"/>
          </p:cNvSpPr>
          <p:nvPr>
            <p:ph type="title"/>
          </p:nvPr>
        </p:nvSpPr>
        <p:spPr/>
        <p:txBody>
          <a:bodyPr/>
          <a:lstStyle/>
          <a:p>
            <a:r>
              <a:rPr lang="en-US"/>
              <a:t>Click to edit Master title style</a:t>
            </a:r>
            <a:endParaRPr lang="tr-TR"/>
          </a:p>
        </p:txBody>
      </p:sp>
      <p:sp>
        <p:nvSpPr>
          <p:cNvPr id="3" name="Content Placeholder 2">
            <a:extLst>
              <a:ext uri="{FF2B5EF4-FFF2-40B4-BE49-F238E27FC236}">
                <a16:creationId xmlns:a16="http://schemas.microsoft.com/office/drawing/2014/main" id="{0CAC5AEE-C1DB-E489-391C-E9C452F9D7C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a:extLst>
              <a:ext uri="{FF2B5EF4-FFF2-40B4-BE49-F238E27FC236}">
                <a16:creationId xmlns:a16="http://schemas.microsoft.com/office/drawing/2014/main" id="{DEE257A7-695A-B7AE-CBB7-39FB1746366A}"/>
              </a:ext>
            </a:extLst>
          </p:cNvPr>
          <p:cNvSpPr>
            <a:spLocks noGrp="1"/>
          </p:cNvSpPr>
          <p:nvPr>
            <p:ph type="dt" sz="half" idx="10"/>
          </p:nvPr>
        </p:nvSpPr>
        <p:spPr/>
        <p:txBody>
          <a:bodyPr/>
          <a:lstStyle/>
          <a:p>
            <a:fld id="{FC27FB17-9300-4F55-BDE6-B9F892F88568}" type="datetimeFigureOut">
              <a:rPr lang="tr-TR" smtClean="0"/>
              <a:t>3.01.2025</a:t>
            </a:fld>
            <a:endParaRPr lang="tr-TR"/>
          </a:p>
        </p:txBody>
      </p:sp>
      <p:sp>
        <p:nvSpPr>
          <p:cNvPr id="5" name="Footer Placeholder 4">
            <a:extLst>
              <a:ext uri="{FF2B5EF4-FFF2-40B4-BE49-F238E27FC236}">
                <a16:creationId xmlns:a16="http://schemas.microsoft.com/office/drawing/2014/main" id="{F95EE4C0-6CE6-C12A-C070-323295503B95}"/>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0BE46971-2524-AB03-C78D-0A1CD2CACEBF}"/>
              </a:ext>
            </a:extLst>
          </p:cNvPr>
          <p:cNvSpPr>
            <a:spLocks noGrp="1"/>
          </p:cNvSpPr>
          <p:nvPr>
            <p:ph type="sldNum" sz="quarter" idx="12"/>
          </p:nvPr>
        </p:nvSpPr>
        <p:spPr/>
        <p:txBody>
          <a:bodyPr/>
          <a:lstStyle/>
          <a:p>
            <a:fld id="{8E971E54-324A-4DB1-AFEC-D4AF1931ADB1}" type="slidenum">
              <a:rPr lang="tr-TR" smtClean="0"/>
              <a:t>‹#›</a:t>
            </a:fld>
            <a:endParaRPr lang="tr-TR"/>
          </a:p>
        </p:txBody>
      </p:sp>
    </p:spTree>
    <p:extLst>
      <p:ext uri="{BB962C8B-B14F-4D97-AF65-F5344CB8AC3E}">
        <p14:creationId xmlns:p14="http://schemas.microsoft.com/office/powerpoint/2010/main" val="523591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3B6A1-4A35-E762-71EB-D92FAF2E895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tr-TR"/>
          </a:p>
        </p:txBody>
      </p:sp>
      <p:sp>
        <p:nvSpPr>
          <p:cNvPr id="3" name="Text Placeholder 2">
            <a:extLst>
              <a:ext uri="{FF2B5EF4-FFF2-40B4-BE49-F238E27FC236}">
                <a16:creationId xmlns:a16="http://schemas.microsoft.com/office/drawing/2014/main" id="{E3BD1FFB-CC5B-0998-7FC2-8028F43531A5}"/>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EC8E94C-A624-106F-17FE-2F854DB0DAA0}"/>
              </a:ext>
            </a:extLst>
          </p:cNvPr>
          <p:cNvSpPr>
            <a:spLocks noGrp="1"/>
          </p:cNvSpPr>
          <p:nvPr>
            <p:ph type="dt" sz="half" idx="10"/>
          </p:nvPr>
        </p:nvSpPr>
        <p:spPr/>
        <p:txBody>
          <a:bodyPr/>
          <a:lstStyle/>
          <a:p>
            <a:fld id="{FC27FB17-9300-4F55-BDE6-B9F892F88568}" type="datetimeFigureOut">
              <a:rPr lang="tr-TR" smtClean="0"/>
              <a:t>3.01.2025</a:t>
            </a:fld>
            <a:endParaRPr lang="tr-TR"/>
          </a:p>
        </p:txBody>
      </p:sp>
      <p:sp>
        <p:nvSpPr>
          <p:cNvPr id="5" name="Footer Placeholder 4">
            <a:extLst>
              <a:ext uri="{FF2B5EF4-FFF2-40B4-BE49-F238E27FC236}">
                <a16:creationId xmlns:a16="http://schemas.microsoft.com/office/drawing/2014/main" id="{38E305B5-5A63-9CE0-ABB6-9B89B2C2FEC2}"/>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E7D90708-FB4B-FEF4-706E-39E3B3700986}"/>
              </a:ext>
            </a:extLst>
          </p:cNvPr>
          <p:cNvSpPr>
            <a:spLocks noGrp="1"/>
          </p:cNvSpPr>
          <p:nvPr>
            <p:ph type="sldNum" sz="quarter" idx="12"/>
          </p:nvPr>
        </p:nvSpPr>
        <p:spPr/>
        <p:txBody>
          <a:bodyPr/>
          <a:lstStyle/>
          <a:p>
            <a:fld id="{8E971E54-324A-4DB1-AFEC-D4AF1931ADB1}" type="slidenum">
              <a:rPr lang="tr-TR" smtClean="0"/>
              <a:t>‹#›</a:t>
            </a:fld>
            <a:endParaRPr lang="tr-TR"/>
          </a:p>
        </p:txBody>
      </p:sp>
    </p:spTree>
    <p:extLst>
      <p:ext uri="{BB962C8B-B14F-4D97-AF65-F5344CB8AC3E}">
        <p14:creationId xmlns:p14="http://schemas.microsoft.com/office/powerpoint/2010/main" val="33782323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527B8-A548-46DD-D9FD-0C2E2AD49330}"/>
              </a:ext>
            </a:extLst>
          </p:cNvPr>
          <p:cNvSpPr>
            <a:spLocks noGrp="1"/>
          </p:cNvSpPr>
          <p:nvPr>
            <p:ph type="title"/>
          </p:nvPr>
        </p:nvSpPr>
        <p:spPr/>
        <p:txBody>
          <a:bodyPr/>
          <a:lstStyle/>
          <a:p>
            <a:r>
              <a:rPr lang="en-US"/>
              <a:t>Click to edit Master title style</a:t>
            </a:r>
            <a:endParaRPr lang="tr-TR"/>
          </a:p>
        </p:txBody>
      </p:sp>
      <p:sp>
        <p:nvSpPr>
          <p:cNvPr id="3" name="Content Placeholder 2">
            <a:extLst>
              <a:ext uri="{FF2B5EF4-FFF2-40B4-BE49-F238E27FC236}">
                <a16:creationId xmlns:a16="http://schemas.microsoft.com/office/drawing/2014/main" id="{28478A79-48FE-2461-3142-F85E1B6C082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Content Placeholder 3">
            <a:extLst>
              <a:ext uri="{FF2B5EF4-FFF2-40B4-BE49-F238E27FC236}">
                <a16:creationId xmlns:a16="http://schemas.microsoft.com/office/drawing/2014/main" id="{E9A93483-1956-11B3-2251-07D5FD11D3E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5" name="Date Placeholder 4">
            <a:extLst>
              <a:ext uri="{FF2B5EF4-FFF2-40B4-BE49-F238E27FC236}">
                <a16:creationId xmlns:a16="http://schemas.microsoft.com/office/drawing/2014/main" id="{00384588-B897-7ED5-DFF6-D680124A634A}"/>
              </a:ext>
            </a:extLst>
          </p:cNvPr>
          <p:cNvSpPr>
            <a:spLocks noGrp="1"/>
          </p:cNvSpPr>
          <p:nvPr>
            <p:ph type="dt" sz="half" idx="10"/>
          </p:nvPr>
        </p:nvSpPr>
        <p:spPr/>
        <p:txBody>
          <a:bodyPr/>
          <a:lstStyle/>
          <a:p>
            <a:fld id="{FC27FB17-9300-4F55-BDE6-B9F892F88568}" type="datetimeFigureOut">
              <a:rPr lang="tr-TR" smtClean="0"/>
              <a:t>3.01.2025</a:t>
            </a:fld>
            <a:endParaRPr lang="tr-TR"/>
          </a:p>
        </p:txBody>
      </p:sp>
      <p:sp>
        <p:nvSpPr>
          <p:cNvPr id="6" name="Footer Placeholder 5">
            <a:extLst>
              <a:ext uri="{FF2B5EF4-FFF2-40B4-BE49-F238E27FC236}">
                <a16:creationId xmlns:a16="http://schemas.microsoft.com/office/drawing/2014/main" id="{C47BA091-AF9F-FA47-EB70-9D63284C2FAF}"/>
              </a:ext>
            </a:extLst>
          </p:cNvPr>
          <p:cNvSpPr>
            <a:spLocks noGrp="1"/>
          </p:cNvSpPr>
          <p:nvPr>
            <p:ph type="ftr" sz="quarter" idx="11"/>
          </p:nvPr>
        </p:nvSpPr>
        <p:spPr/>
        <p:txBody>
          <a:bodyPr/>
          <a:lstStyle/>
          <a:p>
            <a:endParaRPr lang="tr-TR"/>
          </a:p>
        </p:txBody>
      </p:sp>
      <p:sp>
        <p:nvSpPr>
          <p:cNvPr id="7" name="Slide Number Placeholder 6">
            <a:extLst>
              <a:ext uri="{FF2B5EF4-FFF2-40B4-BE49-F238E27FC236}">
                <a16:creationId xmlns:a16="http://schemas.microsoft.com/office/drawing/2014/main" id="{1229E9B3-E8BE-E0A5-640A-271102589BB8}"/>
              </a:ext>
            </a:extLst>
          </p:cNvPr>
          <p:cNvSpPr>
            <a:spLocks noGrp="1"/>
          </p:cNvSpPr>
          <p:nvPr>
            <p:ph type="sldNum" sz="quarter" idx="12"/>
          </p:nvPr>
        </p:nvSpPr>
        <p:spPr/>
        <p:txBody>
          <a:bodyPr/>
          <a:lstStyle/>
          <a:p>
            <a:fld id="{8E971E54-324A-4DB1-AFEC-D4AF1931ADB1}" type="slidenum">
              <a:rPr lang="tr-TR" smtClean="0"/>
              <a:t>‹#›</a:t>
            </a:fld>
            <a:endParaRPr lang="tr-TR"/>
          </a:p>
        </p:txBody>
      </p:sp>
    </p:spTree>
    <p:extLst>
      <p:ext uri="{BB962C8B-B14F-4D97-AF65-F5344CB8AC3E}">
        <p14:creationId xmlns:p14="http://schemas.microsoft.com/office/powerpoint/2010/main" val="31605429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8E93A-44C3-200F-B194-E08FF636C08B}"/>
              </a:ext>
            </a:extLst>
          </p:cNvPr>
          <p:cNvSpPr>
            <a:spLocks noGrp="1"/>
          </p:cNvSpPr>
          <p:nvPr>
            <p:ph type="title"/>
          </p:nvPr>
        </p:nvSpPr>
        <p:spPr>
          <a:xfrm>
            <a:off x="839788" y="365125"/>
            <a:ext cx="10515600" cy="1325563"/>
          </a:xfrm>
        </p:spPr>
        <p:txBody>
          <a:bodyPr/>
          <a:lstStyle/>
          <a:p>
            <a:r>
              <a:rPr lang="en-US"/>
              <a:t>Click to edit Master title style</a:t>
            </a:r>
            <a:endParaRPr lang="tr-TR"/>
          </a:p>
        </p:txBody>
      </p:sp>
      <p:sp>
        <p:nvSpPr>
          <p:cNvPr id="3" name="Text Placeholder 2">
            <a:extLst>
              <a:ext uri="{FF2B5EF4-FFF2-40B4-BE49-F238E27FC236}">
                <a16:creationId xmlns:a16="http://schemas.microsoft.com/office/drawing/2014/main" id="{EF94B017-9516-39E9-F992-AE46CC61CD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6380C1C-CFAD-B07A-9D9F-CD647CF5705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5" name="Text Placeholder 4">
            <a:extLst>
              <a:ext uri="{FF2B5EF4-FFF2-40B4-BE49-F238E27FC236}">
                <a16:creationId xmlns:a16="http://schemas.microsoft.com/office/drawing/2014/main" id="{BCBDB7F8-4F13-FCF8-9553-C982231D0B3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E293001-7771-7FDB-9666-219C4FD222B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7" name="Date Placeholder 6">
            <a:extLst>
              <a:ext uri="{FF2B5EF4-FFF2-40B4-BE49-F238E27FC236}">
                <a16:creationId xmlns:a16="http://schemas.microsoft.com/office/drawing/2014/main" id="{357EE671-5DFD-9A5D-C3CE-40F8800FAA99}"/>
              </a:ext>
            </a:extLst>
          </p:cNvPr>
          <p:cNvSpPr>
            <a:spLocks noGrp="1"/>
          </p:cNvSpPr>
          <p:nvPr>
            <p:ph type="dt" sz="half" idx="10"/>
          </p:nvPr>
        </p:nvSpPr>
        <p:spPr/>
        <p:txBody>
          <a:bodyPr/>
          <a:lstStyle/>
          <a:p>
            <a:fld id="{FC27FB17-9300-4F55-BDE6-B9F892F88568}" type="datetimeFigureOut">
              <a:rPr lang="tr-TR" smtClean="0"/>
              <a:t>3.01.2025</a:t>
            </a:fld>
            <a:endParaRPr lang="tr-TR"/>
          </a:p>
        </p:txBody>
      </p:sp>
      <p:sp>
        <p:nvSpPr>
          <p:cNvPr id="8" name="Footer Placeholder 7">
            <a:extLst>
              <a:ext uri="{FF2B5EF4-FFF2-40B4-BE49-F238E27FC236}">
                <a16:creationId xmlns:a16="http://schemas.microsoft.com/office/drawing/2014/main" id="{8DE9E97C-5CCE-3119-0F51-E62D958C1160}"/>
              </a:ext>
            </a:extLst>
          </p:cNvPr>
          <p:cNvSpPr>
            <a:spLocks noGrp="1"/>
          </p:cNvSpPr>
          <p:nvPr>
            <p:ph type="ftr" sz="quarter" idx="11"/>
          </p:nvPr>
        </p:nvSpPr>
        <p:spPr/>
        <p:txBody>
          <a:bodyPr/>
          <a:lstStyle/>
          <a:p>
            <a:endParaRPr lang="tr-TR"/>
          </a:p>
        </p:txBody>
      </p:sp>
      <p:sp>
        <p:nvSpPr>
          <p:cNvPr id="9" name="Slide Number Placeholder 8">
            <a:extLst>
              <a:ext uri="{FF2B5EF4-FFF2-40B4-BE49-F238E27FC236}">
                <a16:creationId xmlns:a16="http://schemas.microsoft.com/office/drawing/2014/main" id="{0FC6F0C2-1A6F-287E-1A44-AF8AFEF3F1D2}"/>
              </a:ext>
            </a:extLst>
          </p:cNvPr>
          <p:cNvSpPr>
            <a:spLocks noGrp="1"/>
          </p:cNvSpPr>
          <p:nvPr>
            <p:ph type="sldNum" sz="quarter" idx="12"/>
          </p:nvPr>
        </p:nvSpPr>
        <p:spPr/>
        <p:txBody>
          <a:bodyPr/>
          <a:lstStyle/>
          <a:p>
            <a:fld id="{8E971E54-324A-4DB1-AFEC-D4AF1931ADB1}" type="slidenum">
              <a:rPr lang="tr-TR" smtClean="0"/>
              <a:t>‹#›</a:t>
            </a:fld>
            <a:endParaRPr lang="tr-TR"/>
          </a:p>
        </p:txBody>
      </p:sp>
    </p:spTree>
    <p:extLst>
      <p:ext uri="{BB962C8B-B14F-4D97-AF65-F5344CB8AC3E}">
        <p14:creationId xmlns:p14="http://schemas.microsoft.com/office/powerpoint/2010/main" val="41270102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D0215E-7034-1949-0261-433B9AD634C6}"/>
              </a:ext>
            </a:extLst>
          </p:cNvPr>
          <p:cNvSpPr>
            <a:spLocks noGrp="1"/>
          </p:cNvSpPr>
          <p:nvPr>
            <p:ph type="title"/>
          </p:nvPr>
        </p:nvSpPr>
        <p:spPr/>
        <p:txBody>
          <a:bodyPr/>
          <a:lstStyle/>
          <a:p>
            <a:r>
              <a:rPr lang="en-US"/>
              <a:t>Click to edit Master title style</a:t>
            </a:r>
            <a:endParaRPr lang="tr-TR"/>
          </a:p>
        </p:txBody>
      </p:sp>
      <p:sp>
        <p:nvSpPr>
          <p:cNvPr id="3" name="Date Placeholder 2">
            <a:extLst>
              <a:ext uri="{FF2B5EF4-FFF2-40B4-BE49-F238E27FC236}">
                <a16:creationId xmlns:a16="http://schemas.microsoft.com/office/drawing/2014/main" id="{A1E73719-07BB-19A4-3C0C-E10B7A1E813D}"/>
              </a:ext>
            </a:extLst>
          </p:cNvPr>
          <p:cNvSpPr>
            <a:spLocks noGrp="1"/>
          </p:cNvSpPr>
          <p:nvPr>
            <p:ph type="dt" sz="half" idx="10"/>
          </p:nvPr>
        </p:nvSpPr>
        <p:spPr/>
        <p:txBody>
          <a:bodyPr/>
          <a:lstStyle/>
          <a:p>
            <a:fld id="{FC27FB17-9300-4F55-BDE6-B9F892F88568}" type="datetimeFigureOut">
              <a:rPr lang="tr-TR" smtClean="0"/>
              <a:t>3.01.2025</a:t>
            </a:fld>
            <a:endParaRPr lang="tr-TR"/>
          </a:p>
        </p:txBody>
      </p:sp>
      <p:sp>
        <p:nvSpPr>
          <p:cNvPr id="4" name="Footer Placeholder 3">
            <a:extLst>
              <a:ext uri="{FF2B5EF4-FFF2-40B4-BE49-F238E27FC236}">
                <a16:creationId xmlns:a16="http://schemas.microsoft.com/office/drawing/2014/main" id="{6734D7EF-50EA-B203-C212-78E44BF5AA34}"/>
              </a:ext>
            </a:extLst>
          </p:cNvPr>
          <p:cNvSpPr>
            <a:spLocks noGrp="1"/>
          </p:cNvSpPr>
          <p:nvPr>
            <p:ph type="ftr" sz="quarter" idx="11"/>
          </p:nvPr>
        </p:nvSpPr>
        <p:spPr/>
        <p:txBody>
          <a:bodyPr/>
          <a:lstStyle/>
          <a:p>
            <a:endParaRPr lang="tr-TR"/>
          </a:p>
        </p:txBody>
      </p:sp>
      <p:sp>
        <p:nvSpPr>
          <p:cNvPr id="5" name="Slide Number Placeholder 4">
            <a:extLst>
              <a:ext uri="{FF2B5EF4-FFF2-40B4-BE49-F238E27FC236}">
                <a16:creationId xmlns:a16="http://schemas.microsoft.com/office/drawing/2014/main" id="{C038B676-3832-D778-BD0F-C6170E814937}"/>
              </a:ext>
            </a:extLst>
          </p:cNvPr>
          <p:cNvSpPr>
            <a:spLocks noGrp="1"/>
          </p:cNvSpPr>
          <p:nvPr>
            <p:ph type="sldNum" sz="quarter" idx="12"/>
          </p:nvPr>
        </p:nvSpPr>
        <p:spPr/>
        <p:txBody>
          <a:bodyPr/>
          <a:lstStyle/>
          <a:p>
            <a:fld id="{8E971E54-324A-4DB1-AFEC-D4AF1931ADB1}" type="slidenum">
              <a:rPr lang="tr-TR" smtClean="0"/>
              <a:t>‹#›</a:t>
            </a:fld>
            <a:endParaRPr lang="tr-TR"/>
          </a:p>
        </p:txBody>
      </p:sp>
    </p:spTree>
    <p:extLst>
      <p:ext uri="{BB962C8B-B14F-4D97-AF65-F5344CB8AC3E}">
        <p14:creationId xmlns:p14="http://schemas.microsoft.com/office/powerpoint/2010/main" val="12331521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7AE659-B6A0-CA39-051C-106C8C823A63}"/>
              </a:ext>
            </a:extLst>
          </p:cNvPr>
          <p:cNvSpPr>
            <a:spLocks noGrp="1"/>
          </p:cNvSpPr>
          <p:nvPr>
            <p:ph type="dt" sz="half" idx="10"/>
          </p:nvPr>
        </p:nvSpPr>
        <p:spPr/>
        <p:txBody>
          <a:bodyPr/>
          <a:lstStyle/>
          <a:p>
            <a:fld id="{FC27FB17-9300-4F55-BDE6-B9F892F88568}" type="datetimeFigureOut">
              <a:rPr lang="tr-TR" smtClean="0"/>
              <a:t>3.01.2025</a:t>
            </a:fld>
            <a:endParaRPr lang="tr-TR"/>
          </a:p>
        </p:txBody>
      </p:sp>
      <p:sp>
        <p:nvSpPr>
          <p:cNvPr id="3" name="Footer Placeholder 2">
            <a:extLst>
              <a:ext uri="{FF2B5EF4-FFF2-40B4-BE49-F238E27FC236}">
                <a16:creationId xmlns:a16="http://schemas.microsoft.com/office/drawing/2014/main" id="{6145A07A-59A0-C135-8F65-0A9369D81080}"/>
              </a:ext>
            </a:extLst>
          </p:cNvPr>
          <p:cNvSpPr>
            <a:spLocks noGrp="1"/>
          </p:cNvSpPr>
          <p:nvPr>
            <p:ph type="ftr" sz="quarter" idx="11"/>
          </p:nvPr>
        </p:nvSpPr>
        <p:spPr/>
        <p:txBody>
          <a:bodyPr/>
          <a:lstStyle/>
          <a:p>
            <a:endParaRPr lang="tr-TR"/>
          </a:p>
        </p:txBody>
      </p:sp>
      <p:sp>
        <p:nvSpPr>
          <p:cNvPr id="4" name="Slide Number Placeholder 3">
            <a:extLst>
              <a:ext uri="{FF2B5EF4-FFF2-40B4-BE49-F238E27FC236}">
                <a16:creationId xmlns:a16="http://schemas.microsoft.com/office/drawing/2014/main" id="{9BDDAF27-5A35-2B4F-07BB-F13034EEEC2C}"/>
              </a:ext>
            </a:extLst>
          </p:cNvPr>
          <p:cNvSpPr>
            <a:spLocks noGrp="1"/>
          </p:cNvSpPr>
          <p:nvPr>
            <p:ph type="sldNum" sz="quarter" idx="12"/>
          </p:nvPr>
        </p:nvSpPr>
        <p:spPr/>
        <p:txBody>
          <a:bodyPr/>
          <a:lstStyle/>
          <a:p>
            <a:fld id="{8E971E54-324A-4DB1-AFEC-D4AF1931ADB1}" type="slidenum">
              <a:rPr lang="tr-TR" smtClean="0"/>
              <a:t>‹#›</a:t>
            </a:fld>
            <a:endParaRPr lang="tr-TR"/>
          </a:p>
        </p:txBody>
      </p:sp>
    </p:spTree>
    <p:extLst>
      <p:ext uri="{BB962C8B-B14F-4D97-AF65-F5344CB8AC3E}">
        <p14:creationId xmlns:p14="http://schemas.microsoft.com/office/powerpoint/2010/main" val="11739142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006F86-5F5D-D28E-D9B6-B37B8A574D4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tr-TR"/>
          </a:p>
        </p:txBody>
      </p:sp>
      <p:sp>
        <p:nvSpPr>
          <p:cNvPr id="3" name="Content Placeholder 2">
            <a:extLst>
              <a:ext uri="{FF2B5EF4-FFF2-40B4-BE49-F238E27FC236}">
                <a16:creationId xmlns:a16="http://schemas.microsoft.com/office/drawing/2014/main" id="{FA2B854B-4EE3-44B9-E97B-5F19ADE1D41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Text Placeholder 3">
            <a:extLst>
              <a:ext uri="{FF2B5EF4-FFF2-40B4-BE49-F238E27FC236}">
                <a16:creationId xmlns:a16="http://schemas.microsoft.com/office/drawing/2014/main" id="{2F7FA0AB-91A8-377D-5FFE-906ED3C9C86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01AB8AD-B11A-AB03-D0A7-18A9D8BBC6A4}"/>
              </a:ext>
            </a:extLst>
          </p:cNvPr>
          <p:cNvSpPr>
            <a:spLocks noGrp="1"/>
          </p:cNvSpPr>
          <p:nvPr>
            <p:ph type="dt" sz="half" idx="10"/>
          </p:nvPr>
        </p:nvSpPr>
        <p:spPr/>
        <p:txBody>
          <a:bodyPr/>
          <a:lstStyle/>
          <a:p>
            <a:fld id="{FC27FB17-9300-4F55-BDE6-B9F892F88568}" type="datetimeFigureOut">
              <a:rPr lang="tr-TR" smtClean="0"/>
              <a:t>3.01.2025</a:t>
            </a:fld>
            <a:endParaRPr lang="tr-TR"/>
          </a:p>
        </p:txBody>
      </p:sp>
      <p:sp>
        <p:nvSpPr>
          <p:cNvPr id="6" name="Footer Placeholder 5">
            <a:extLst>
              <a:ext uri="{FF2B5EF4-FFF2-40B4-BE49-F238E27FC236}">
                <a16:creationId xmlns:a16="http://schemas.microsoft.com/office/drawing/2014/main" id="{421BBA86-748E-DF31-4B77-CD10D3AF285D}"/>
              </a:ext>
            </a:extLst>
          </p:cNvPr>
          <p:cNvSpPr>
            <a:spLocks noGrp="1"/>
          </p:cNvSpPr>
          <p:nvPr>
            <p:ph type="ftr" sz="quarter" idx="11"/>
          </p:nvPr>
        </p:nvSpPr>
        <p:spPr/>
        <p:txBody>
          <a:bodyPr/>
          <a:lstStyle/>
          <a:p>
            <a:endParaRPr lang="tr-TR"/>
          </a:p>
        </p:txBody>
      </p:sp>
      <p:sp>
        <p:nvSpPr>
          <p:cNvPr id="7" name="Slide Number Placeholder 6">
            <a:extLst>
              <a:ext uri="{FF2B5EF4-FFF2-40B4-BE49-F238E27FC236}">
                <a16:creationId xmlns:a16="http://schemas.microsoft.com/office/drawing/2014/main" id="{319A194A-6715-7B9B-4B35-B1FFEAA2E708}"/>
              </a:ext>
            </a:extLst>
          </p:cNvPr>
          <p:cNvSpPr>
            <a:spLocks noGrp="1"/>
          </p:cNvSpPr>
          <p:nvPr>
            <p:ph type="sldNum" sz="quarter" idx="12"/>
          </p:nvPr>
        </p:nvSpPr>
        <p:spPr/>
        <p:txBody>
          <a:bodyPr/>
          <a:lstStyle/>
          <a:p>
            <a:fld id="{8E971E54-324A-4DB1-AFEC-D4AF1931ADB1}" type="slidenum">
              <a:rPr lang="tr-TR" smtClean="0"/>
              <a:t>‹#›</a:t>
            </a:fld>
            <a:endParaRPr lang="tr-TR"/>
          </a:p>
        </p:txBody>
      </p:sp>
    </p:spTree>
    <p:extLst>
      <p:ext uri="{BB962C8B-B14F-4D97-AF65-F5344CB8AC3E}">
        <p14:creationId xmlns:p14="http://schemas.microsoft.com/office/powerpoint/2010/main" val="28991239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A501C-7737-235E-4DC1-3114448DBA8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tr-TR"/>
          </a:p>
        </p:txBody>
      </p:sp>
      <p:sp>
        <p:nvSpPr>
          <p:cNvPr id="3" name="Picture Placeholder 2">
            <a:extLst>
              <a:ext uri="{FF2B5EF4-FFF2-40B4-BE49-F238E27FC236}">
                <a16:creationId xmlns:a16="http://schemas.microsoft.com/office/drawing/2014/main" id="{B848A6AC-2B67-CEA4-1B6B-60F2E176AEC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Text Placeholder 3">
            <a:extLst>
              <a:ext uri="{FF2B5EF4-FFF2-40B4-BE49-F238E27FC236}">
                <a16:creationId xmlns:a16="http://schemas.microsoft.com/office/drawing/2014/main" id="{28419E31-9C34-7906-587A-9A57C9F2C2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77233B-3F2C-0CF0-AD1B-2B5B74613381}"/>
              </a:ext>
            </a:extLst>
          </p:cNvPr>
          <p:cNvSpPr>
            <a:spLocks noGrp="1"/>
          </p:cNvSpPr>
          <p:nvPr>
            <p:ph type="dt" sz="half" idx="10"/>
          </p:nvPr>
        </p:nvSpPr>
        <p:spPr/>
        <p:txBody>
          <a:bodyPr/>
          <a:lstStyle/>
          <a:p>
            <a:fld id="{FC27FB17-9300-4F55-BDE6-B9F892F88568}" type="datetimeFigureOut">
              <a:rPr lang="tr-TR" smtClean="0"/>
              <a:t>3.01.2025</a:t>
            </a:fld>
            <a:endParaRPr lang="tr-TR"/>
          </a:p>
        </p:txBody>
      </p:sp>
      <p:sp>
        <p:nvSpPr>
          <p:cNvPr id="6" name="Footer Placeholder 5">
            <a:extLst>
              <a:ext uri="{FF2B5EF4-FFF2-40B4-BE49-F238E27FC236}">
                <a16:creationId xmlns:a16="http://schemas.microsoft.com/office/drawing/2014/main" id="{EFEF1AEC-ABE1-DB1D-17C6-7A619B2EE0CD}"/>
              </a:ext>
            </a:extLst>
          </p:cNvPr>
          <p:cNvSpPr>
            <a:spLocks noGrp="1"/>
          </p:cNvSpPr>
          <p:nvPr>
            <p:ph type="ftr" sz="quarter" idx="11"/>
          </p:nvPr>
        </p:nvSpPr>
        <p:spPr/>
        <p:txBody>
          <a:bodyPr/>
          <a:lstStyle/>
          <a:p>
            <a:endParaRPr lang="tr-TR"/>
          </a:p>
        </p:txBody>
      </p:sp>
      <p:sp>
        <p:nvSpPr>
          <p:cNvPr id="7" name="Slide Number Placeholder 6">
            <a:extLst>
              <a:ext uri="{FF2B5EF4-FFF2-40B4-BE49-F238E27FC236}">
                <a16:creationId xmlns:a16="http://schemas.microsoft.com/office/drawing/2014/main" id="{3E083E58-F21F-9B56-E912-9B6F5F479043}"/>
              </a:ext>
            </a:extLst>
          </p:cNvPr>
          <p:cNvSpPr>
            <a:spLocks noGrp="1"/>
          </p:cNvSpPr>
          <p:nvPr>
            <p:ph type="sldNum" sz="quarter" idx="12"/>
          </p:nvPr>
        </p:nvSpPr>
        <p:spPr/>
        <p:txBody>
          <a:bodyPr/>
          <a:lstStyle/>
          <a:p>
            <a:fld id="{8E971E54-324A-4DB1-AFEC-D4AF1931ADB1}" type="slidenum">
              <a:rPr lang="tr-TR" smtClean="0"/>
              <a:t>‹#›</a:t>
            </a:fld>
            <a:endParaRPr lang="tr-TR"/>
          </a:p>
        </p:txBody>
      </p:sp>
    </p:spTree>
    <p:extLst>
      <p:ext uri="{BB962C8B-B14F-4D97-AF65-F5344CB8AC3E}">
        <p14:creationId xmlns:p14="http://schemas.microsoft.com/office/powerpoint/2010/main" val="34988779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EF740F3-5F56-1355-8A02-E0F5505296D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tr-TR"/>
          </a:p>
        </p:txBody>
      </p:sp>
      <p:sp>
        <p:nvSpPr>
          <p:cNvPr id="3" name="Text Placeholder 2">
            <a:extLst>
              <a:ext uri="{FF2B5EF4-FFF2-40B4-BE49-F238E27FC236}">
                <a16:creationId xmlns:a16="http://schemas.microsoft.com/office/drawing/2014/main" id="{8B61B108-9CA8-490F-6E02-E494A378B5D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a:extLst>
              <a:ext uri="{FF2B5EF4-FFF2-40B4-BE49-F238E27FC236}">
                <a16:creationId xmlns:a16="http://schemas.microsoft.com/office/drawing/2014/main" id="{6E9AB9D1-A3E5-15D1-7423-B2486B5FAC7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FC27FB17-9300-4F55-BDE6-B9F892F88568}" type="datetimeFigureOut">
              <a:rPr lang="tr-TR" smtClean="0"/>
              <a:t>3.01.2025</a:t>
            </a:fld>
            <a:endParaRPr lang="tr-TR"/>
          </a:p>
        </p:txBody>
      </p:sp>
      <p:sp>
        <p:nvSpPr>
          <p:cNvPr id="5" name="Footer Placeholder 4">
            <a:extLst>
              <a:ext uri="{FF2B5EF4-FFF2-40B4-BE49-F238E27FC236}">
                <a16:creationId xmlns:a16="http://schemas.microsoft.com/office/drawing/2014/main" id="{808DB90F-0A92-DA2D-F2F7-FD639681302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tr-TR"/>
          </a:p>
        </p:txBody>
      </p:sp>
      <p:sp>
        <p:nvSpPr>
          <p:cNvPr id="6" name="Slide Number Placeholder 5">
            <a:extLst>
              <a:ext uri="{FF2B5EF4-FFF2-40B4-BE49-F238E27FC236}">
                <a16:creationId xmlns:a16="http://schemas.microsoft.com/office/drawing/2014/main" id="{8E000569-2F96-7E18-FB51-0270951A3E5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8E971E54-324A-4DB1-AFEC-D4AF1931ADB1}" type="slidenum">
              <a:rPr lang="tr-TR" smtClean="0"/>
              <a:t>‹#›</a:t>
            </a:fld>
            <a:endParaRPr lang="tr-TR"/>
          </a:p>
        </p:txBody>
      </p:sp>
    </p:spTree>
    <p:extLst>
      <p:ext uri="{BB962C8B-B14F-4D97-AF65-F5344CB8AC3E}">
        <p14:creationId xmlns:p14="http://schemas.microsoft.com/office/powerpoint/2010/main" val="18465889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2F47A-B562-DF28-BB59-B721B3875260}"/>
              </a:ext>
            </a:extLst>
          </p:cNvPr>
          <p:cNvSpPr>
            <a:spLocks noGrp="1"/>
          </p:cNvSpPr>
          <p:nvPr>
            <p:ph type="ctrTitle"/>
          </p:nvPr>
        </p:nvSpPr>
        <p:spPr/>
        <p:txBody>
          <a:bodyPr/>
          <a:lstStyle/>
          <a:p>
            <a:r>
              <a:rPr lang="az-Latn-AZ" dirty="0"/>
              <a:t>Derin Öğrenme ve Yapay Zeka Dersi Projesi</a:t>
            </a:r>
            <a:endParaRPr lang="tr-TR" dirty="0"/>
          </a:p>
        </p:txBody>
      </p:sp>
      <p:sp>
        <p:nvSpPr>
          <p:cNvPr id="3" name="Subtitle 2">
            <a:extLst>
              <a:ext uri="{FF2B5EF4-FFF2-40B4-BE49-F238E27FC236}">
                <a16:creationId xmlns:a16="http://schemas.microsoft.com/office/drawing/2014/main" id="{84BD4646-0C09-4C96-649C-896C107D22B1}"/>
              </a:ext>
            </a:extLst>
          </p:cNvPr>
          <p:cNvSpPr>
            <a:spLocks noGrp="1"/>
          </p:cNvSpPr>
          <p:nvPr>
            <p:ph type="subTitle" idx="1"/>
          </p:nvPr>
        </p:nvSpPr>
        <p:spPr/>
        <p:txBody>
          <a:bodyPr/>
          <a:lstStyle/>
          <a:p>
            <a:r>
              <a:rPr lang="az-Latn-AZ"/>
              <a:t>Samir Ganbarli</a:t>
            </a:r>
            <a:endParaRPr lang="tr-TR" dirty="0"/>
          </a:p>
        </p:txBody>
      </p:sp>
    </p:spTree>
    <p:extLst>
      <p:ext uri="{BB962C8B-B14F-4D97-AF65-F5344CB8AC3E}">
        <p14:creationId xmlns:p14="http://schemas.microsoft.com/office/powerpoint/2010/main" val="28170553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1B227-E12B-6F00-4A3C-A433F5BDC7FA}"/>
              </a:ext>
            </a:extLst>
          </p:cNvPr>
          <p:cNvSpPr>
            <a:spLocks noGrp="1"/>
          </p:cNvSpPr>
          <p:nvPr>
            <p:ph type="title"/>
          </p:nvPr>
        </p:nvSpPr>
        <p:spPr/>
        <p:txBody>
          <a:bodyPr/>
          <a:lstStyle/>
          <a:p>
            <a:r>
              <a:rPr lang="az-Latn-AZ" dirty="0"/>
              <a:t>Kaynaklar</a:t>
            </a:r>
            <a:endParaRPr lang="tr-TR" dirty="0"/>
          </a:p>
        </p:txBody>
      </p:sp>
      <p:sp>
        <p:nvSpPr>
          <p:cNvPr id="3" name="Content Placeholder 2">
            <a:extLst>
              <a:ext uri="{FF2B5EF4-FFF2-40B4-BE49-F238E27FC236}">
                <a16:creationId xmlns:a16="http://schemas.microsoft.com/office/drawing/2014/main" id="{4335E2F4-D087-9CA5-8BD4-F66C19D26518}"/>
              </a:ext>
            </a:extLst>
          </p:cNvPr>
          <p:cNvSpPr>
            <a:spLocks noGrp="1"/>
          </p:cNvSpPr>
          <p:nvPr>
            <p:ph idx="1"/>
          </p:nvPr>
        </p:nvSpPr>
        <p:spPr/>
        <p:txBody>
          <a:bodyPr>
            <a:normAutofit/>
          </a:bodyPr>
          <a:lstStyle/>
          <a:p>
            <a:pPr marL="0" indent="0">
              <a:buNone/>
            </a:pPr>
            <a:r>
              <a:rPr lang="en-US" sz="1800" dirty="0"/>
              <a:t>[1] </a:t>
            </a:r>
            <a:r>
              <a:rPr lang="es-ES" sz="1800" dirty="0" err="1"/>
              <a:t>Mingxing</a:t>
            </a:r>
            <a:r>
              <a:rPr lang="es-ES" sz="1800" dirty="0"/>
              <a:t> Tan, </a:t>
            </a:r>
            <a:r>
              <a:rPr lang="es-ES" sz="1800" dirty="0" err="1"/>
              <a:t>Quoc</a:t>
            </a:r>
            <a:r>
              <a:rPr lang="es-ES" sz="1800" dirty="0"/>
              <a:t> V. Le, “</a:t>
            </a:r>
            <a:r>
              <a:rPr lang="en-US" sz="1800" dirty="0" err="1"/>
              <a:t>EfficientNet</a:t>
            </a:r>
            <a:r>
              <a:rPr lang="en-US" sz="1800" dirty="0"/>
              <a:t>: Rethinking Model Scaling for Convolutional Neural Networks</a:t>
            </a:r>
            <a:r>
              <a:rPr lang="es-ES" sz="1800" dirty="0"/>
              <a:t>”, </a:t>
            </a:r>
            <a:r>
              <a:rPr lang="en-US" sz="1800" dirty="0"/>
              <a:t>International Conference on Machine Learning (ICML), 2019</a:t>
            </a:r>
            <a:endParaRPr lang="az-Latn-AZ" sz="1800" dirty="0"/>
          </a:p>
          <a:p>
            <a:pPr marL="0" indent="0">
              <a:buNone/>
            </a:pPr>
            <a:r>
              <a:rPr lang="en-US" sz="1800" dirty="0"/>
              <a:t>[2] F. Adnan, M. J. Awan, A. Mahmoud, H. </a:t>
            </a:r>
            <a:r>
              <a:rPr lang="en-US" sz="1800" dirty="0" err="1"/>
              <a:t>Nobanee</a:t>
            </a:r>
            <a:r>
              <a:rPr lang="en-US" sz="1800" dirty="0"/>
              <a:t>, A. Yasin and A. M. Zain, "EfficientNetB3-Adaptive Augmented Deep Learning (AADL) for Multi-Class Plant Disease Classification," in IEEE Access, vol. 11, pp. 85426-85440, 2023</a:t>
            </a:r>
          </a:p>
          <a:p>
            <a:pPr marL="0" indent="0">
              <a:buNone/>
            </a:pPr>
            <a:r>
              <a:rPr lang="en-US" sz="1800" dirty="0"/>
              <a:t>[3] https://pytorch.org/vision/main/models/generated/torchvision.models.efficientnet_b3.html </a:t>
            </a:r>
          </a:p>
          <a:p>
            <a:pPr marL="0" indent="0">
              <a:buNone/>
            </a:pPr>
            <a:r>
              <a:rPr lang="en-US" sz="1800" dirty="0"/>
              <a:t>[4] Autoencoder — Machine Learning Tutorial ABI, Retrieved from: https://machine-learning-tutorial-abi.readthedocs.io/en/latest/content/deep_learning/autoencoder.html</a:t>
            </a:r>
            <a:endParaRPr lang="tr-TR" sz="1800" dirty="0"/>
          </a:p>
        </p:txBody>
      </p:sp>
    </p:spTree>
    <p:extLst>
      <p:ext uri="{BB962C8B-B14F-4D97-AF65-F5344CB8AC3E}">
        <p14:creationId xmlns:p14="http://schemas.microsoft.com/office/powerpoint/2010/main" val="7193778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EBE04-BE66-8D14-6DC6-41EF7EBDA256}"/>
              </a:ext>
            </a:extLst>
          </p:cNvPr>
          <p:cNvSpPr>
            <a:spLocks noGrp="1"/>
          </p:cNvSpPr>
          <p:nvPr>
            <p:ph type="title"/>
          </p:nvPr>
        </p:nvSpPr>
        <p:spPr/>
        <p:txBody>
          <a:bodyPr/>
          <a:lstStyle/>
          <a:p>
            <a:r>
              <a:rPr lang="az-Latn-AZ" dirty="0"/>
              <a:t>Veri Kümesi Üzerinde Yapılan Değişiklikler</a:t>
            </a:r>
            <a:endParaRPr lang="tr-TR" dirty="0"/>
          </a:p>
        </p:txBody>
      </p:sp>
      <p:sp>
        <p:nvSpPr>
          <p:cNvPr id="3" name="Content Placeholder 2">
            <a:extLst>
              <a:ext uri="{FF2B5EF4-FFF2-40B4-BE49-F238E27FC236}">
                <a16:creationId xmlns:a16="http://schemas.microsoft.com/office/drawing/2014/main" id="{B3652AB6-31FE-7D81-E71E-797C950EFF85}"/>
              </a:ext>
            </a:extLst>
          </p:cNvPr>
          <p:cNvSpPr>
            <a:spLocks noGrp="1"/>
          </p:cNvSpPr>
          <p:nvPr>
            <p:ph idx="1"/>
          </p:nvPr>
        </p:nvSpPr>
        <p:spPr>
          <a:xfrm>
            <a:off x="838200" y="1422989"/>
            <a:ext cx="10515600" cy="3276830"/>
          </a:xfrm>
        </p:spPr>
        <p:txBody>
          <a:bodyPr>
            <a:normAutofit lnSpcReduction="10000"/>
          </a:bodyPr>
          <a:lstStyle/>
          <a:p>
            <a:r>
              <a:rPr lang="en-US" dirty="0"/>
              <a:t>T</a:t>
            </a:r>
            <a:r>
              <a:rPr lang="tr-TR" dirty="0"/>
              <a:t>üm resimler 224x224 piksel boyutlarına yeniden boyutlandırılır, böylece modelin giriş boyutlarıyla uyumluluk sağlanır</a:t>
            </a:r>
            <a:r>
              <a:rPr lang="az-Latn-AZ" dirty="0"/>
              <a:t>Piksel değerlerinin </a:t>
            </a:r>
            <a:r>
              <a:rPr lang="en-US" dirty="0"/>
              <a:t>“</a:t>
            </a:r>
            <a:r>
              <a:rPr lang="az-Latn-AZ" dirty="0"/>
              <a:t>normalize</a:t>
            </a:r>
            <a:r>
              <a:rPr lang="en-US" dirty="0"/>
              <a:t>”</a:t>
            </a:r>
            <a:r>
              <a:rPr lang="az-Latn-AZ" dirty="0"/>
              <a:t> edilmesi</a:t>
            </a:r>
            <a:endParaRPr lang="en-US" dirty="0"/>
          </a:p>
          <a:p>
            <a:r>
              <a:rPr lang="tr-TR" dirty="0"/>
              <a:t>Daha sonra, resimler tensor formatına dönüştürülerek PyTorch modelleriyle işlenebilir hale getirilir</a:t>
            </a:r>
            <a:endParaRPr lang="en-US" dirty="0"/>
          </a:p>
          <a:p>
            <a:r>
              <a:rPr lang="en-US" dirty="0"/>
              <a:t>N</a:t>
            </a:r>
            <a:r>
              <a:rPr lang="tr-TR" dirty="0"/>
              <a:t>ormalize işlemi uygulanarak her bir renk kanalının (RGB) ortalaması ve standart sapması normalize edilir; bu, modelin eğitim sürecinde daha kararlı öğrenmesini sağlar</a:t>
            </a:r>
            <a:endParaRPr lang="az-Latn-AZ" dirty="0"/>
          </a:p>
        </p:txBody>
      </p:sp>
      <p:sp>
        <p:nvSpPr>
          <p:cNvPr id="5" name="TextBox 4">
            <a:extLst>
              <a:ext uri="{FF2B5EF4-FFF2-40B4-BE49-F238E27FC236}">
                <a16:creationId xmlns:a16="http://schemas.microsoft.com/office/drawing/2014/main" id="{5035820F-1411-722A-4B3B-D1674F12AB2A}"/>
              </a:ext>
            </a:extLst>
          </p:cNvPr>
          <p:cNvSpPr txBox="1"/>
          <p:nvPr/>
        </p:nvSpPr>
        <p:spPr>
          <a:xfrm>
            <a:off x="3106992" y="4670322"/>
            <a:ext cx="6440129" cy="1722651"/>
          </a:xfrm>
          <a:prstGeom prst="rect">
            <a:avLst/>
          </a:prstGeom>
          <a:noFill/>
        </p:spPr>
        <p:txBody>
          <a:bodyPr wrap="square">
            <a:spAutoFit/>
          </a:bodyPr>
          <a:lstStyle/>
          <a:p>
            <a:pPr>
              <a:lnSpc>
                <a:spcPts val="1425"/>
              </a:lnSpc>
            </a:pPr>
            <a:r>
              <a:rPr lang="tr-TR" b="1" dirty="0">
                <a:solidFill>
                  <a:srgbClr val="9CDCFE"/>
                </a:solidFill>
                <a:effectLst/>
                <a:latin typeface="Consolas" panose="020B0609020204030204" pitchFamily="49" charset="0"/>
              </a:rPr>
              <a:t>transform</a:t>
            </a:r>
            <a:r>
              <a:rPr lang="tr-TR" b="1" dirty="0">
                <a:solidFill>
                  <a:srgbClr val="CCCCCC"/>
                </a:solidFill>
                <a:effectLst/>
                <a:latin typeface="Consolas" panose="020B0609020204030204" pitchFamily="49" charset="0"/>
              </a:rPr>
              <a:t> </a:t>
            </a:r>
            <a:r>
              <a:rPr lang="tr-TR" b="1" dirty="0">
                <a:solidFill>
                  <a:srgbClr val="D4D4D4"/>
                </a:solidFill>
                <a:effectLst/>
                <a:latin typeface="Consolas" panose="020B0609020204030204" pitchFamily="49" charset="0"/>
              </a:rPr>
              <a:t>=</a:t>
            </a:r>
            <a:r>
              <a:rPr lang="tr-TR" b="1" dirty="0">
                <a:solidFill>
                  <a:srgbClr val="CCCCCC"/>
                </a:solidFill>
                <a:effectLst/>
                <a:latin typeface="Consolas" panose="020B0609020204030204" pitchFamily="49" charset="0"/>
              </a:rPr>
              <a:t> </a:t>
            </a:r>
            <a:r>
              <a:rPr lang="tr-TR" b="1" dirty="0">
                <a:solidFill>
                  <a:srgbClr val="4EC9B0"/>
                </a:solidFill>
                <a:effectLst/>
                <a:latin typeface="Consolas" panose="020B0609020204030204" pitchFamily="49" charset="0"/>
              </a:rPr>
              <a:t>transforms</a:t>
            </a:r>
            <a:r>
              <a:rPr lang="tr-TR" b="1" dirty="0">
                <a:solidFill>
                  <a:srgbClr val="CCCCCC"/>
                </a:solidFill>
                <a:effectLst/>
                <a:latin typeface="Consolas" panose="020B0609020204030204" pitchFamily="49" charset="0"/>
              </a:rPr>
              <a:t>.</a:t>
            </a:r>
            <a:r>
              <a:rPr lang="tr-TR" b="1" dirty="0">
                <a:solidFill>
                  <a:srgbClr val="4EC9B0"/>
                </a:solidFill>
                <a:effectLst/>
                <a:latin typeface="Consolas" panose="020B0609020204030204" pitchFamily="49" charset="0"/>
              </a:rPr>
              <a:t>Compose</a:t>
            </a:r>
            <a:r>
              <a:rPr lang="tr-TR" b="1" dirty="0">
                <a:solidFill>
                  <a:srgbClr val="CCCCCC"/>
                </a:solidFill>
                <a:effectLst/>
                <a:latin typeface="Consolas" panose="020B0609020204030204" pitchFamily="49" charset="0"/>
              </a:rPr>
              <a:t>([</a:t>
            </a:r>
            <a:endParaRPr lang="en-US" b="1" dirty="0">
              <a:solidFill>
                <a:srgbClr val="CCCCCC"/>
              </a:solidFill>
              <a:effectLst/>
              <a:latin typeface="Consolas" panose="020B0609020204030204" pitchFamily="49" charset="0"/>
            </a:endParaRPr>
          </a:p>
          <a:p>
            <a:pPr>
              <a:lnSpc>
                <a:spcPts val="1425"/>
              </a:lnSpc>
            </a:pPr>
            <a:endParaRPr lang="tr-TR" b="1" dirty="0">
              <a:solidFill>
                <a:srgbClr val="CCCCCC"/>
              </a:solidFill>
              <a:effectLst/>
              <a:latin typeface="Consolas" panose="020B0609020204030204" pitchFamily="49" charset="0"/>
            </a:endParaRPr>
          </a:p>
          <a:p>
            <a:pPr>
              <a:lnSpc>
                <a:spcPts val="1425"/>
              </a:lnSpc>
            </a:pPr>
            <a:r>
              <a:rPr lang="tr-TR" b="1" dirty="0">
                <a:solidFill>
                  <a:srgbClr val="CCCCCC"/>
                </a:solidFill>
                <a:effectLst/>
                <a:latin typeface="Consolas" panose="020B0609020204030204" pitchFamily="49" charset="0"/>
              </a:rPr>
              <a:t>    </a:t>
            </a:r>
            <a:r>
              <a:rPr lang="tr-TR" b="1" dirty="0">
                <a:solidFill>
                  <a:srgbClr val="4EC9B0"/>
                </a:solidFill>
                <a:effectLst/>
                <a:latin typeface="Consolas" panose="020B0609020204030204" pitchFamily="49" charset="0"/>
              </a:rPr>
              <a:t>transforms</a:t>
            </a:r>
            <a:r>
              <a:rPr lang="tr-TR" b="1" dirty="0">
                <a:solidFill>
                  <a:srgbClr val="CCCCCC"/>
                </a:solidFill>
                <a:effectLst/>
                <a:latin typeface="Consolas" panose="020B0609020204030204" pitchFamily="49" charset="0"/>
              </a:rPr>
              <a:t>.</a:t>
            </a:r>
            <a:r>
              <a:rPr lang="tr-TR" b="1" dirty="0">
                <a:solidFill>
                  <a:srgbClr val="4EC9B0"/>
                </a:solidFill>
                <a:effectLst/>
                <a:latin typeface="Consolas" panose="020B0609020204030204" pitchFamily="49" charset="0"/>
              </a:rPr>
              <a:t>Resize</a:t>
            </a:r>
            <a:r>
              <a:rPr lang="tr-TR" b="1" dirty="0">
                <a:solidFill>
                  <a:srgbClr val="CCCCCC"/>
                </a:solidFill>
                <a:effectLst/>
                <a:latin typeface="Consolas" panose="020B0609020204030204" pitchFamily="49" charset="0"/>
              </a:rPr>
              <a:t>((</a:t>
            </a:r>
            <a:r>
              <a:rPr lang="tr-TR" b="1" dirty="0">
                <a:solidFill>
                  <a:srgbClr val="B5CEA8"/>
                </a:solidFill>
                <a:effectLst/>
                <a:latin typeface="Consolas" panose="020B0609020204030204" pitchFamily="49" charset="0"/>
              </a:rPr>
              <a:t>224</a:t>
            </a:r>
            <a:r>
              <a:rPr lang="tr-TR" b="1" dirty="0">
                <a:solidFill>
                  <a:srgbClr val="CCCCCC"/>
                </a:solidFill>
                <a:effectLst/>
                <a:latin typeface="Consolas" panose="020B0609020204030204" pitchFamily="49" charset="0"/>
              </a:rPr>
              <a:t>, </a:t>
            </a:r>
            <a:r>
              <a:rPr lang="tr-TR" b="1" dirty="0">
                <a:solidFill>
                  <a:srgbClr val="B5CEA8"/>
                </a:solidFill>
                <a:effectLst/>
                <a:latin typeface="Consolas" panose="020B0609020204030204" pitchFamily="49" charset="0"/>
              </a:rPr>
              <a:t>224</a:t>
            </a:r>
            <a:r>
              <a:rPr lang="tr-TR" b="1" dirty="0">
                <a:solidFill>
                  <a:srgbClr val="CCCCCC"/>
                </a:solidFill>
                <a:effectLst/>
                <a:latin typeface="Consolas" panose="020B0609020204030204" pitchFamily="49" charset="0"/>
              </a:rPr>
              <a:t>)),</a:t>
            </a:r>
            <a:endParaRPr lang="en-US" b="1" dirty="0">
              <a:solidFill>
                <a:srgbClr val="CCCCCC"/>
              </a:solidFill>
              <a:effectLst/>
              <a:latin typeface="Consolas" panose="020B0609020204030204" pitchFamily="49" charset="0"/>
            </a:endParaRPr>
          </a:p>
          <a:p>
            <a:pPr>
              <a:lnSpc>
                <a:spcPts val="1425"/>
              </a:lnSpc>
            </a:pPr>
            <a:endParaRPr lang="tr-TR" b="1" dirty="0">
              <a:solidFill>
                <a:srgbClr val="CCCCCC"/>
              </a:solidFill>
              <a:effectLst/>
              <a:latin typeface="Consolas" panose="020B0609020204030204" pitchFamily="49" charset="0"/>
            </a:endParaRPr>
          </a:p>
          <a:p>
            <a:pPr>
              <a:lnSpc>
                <a:spcPts val="1425"/>
              </a:lnSpc>
            </a:pPr>
            <a:r>
              <a:rPr lang="tr-TR" b="1" dirty="0">
                <a:solidFill>
                  <a:srgbClr val="CCCCCC"/>
                </a:solidFill>
                <a:effectLst/>
                <a:latin typeface="Consolas" panose="020B0609020204030204" pitchFamily="49" charset="0"/>
              </a:rPr>
              <a:t>    </a:t>
            </a:r>
            <a:r>
              <a:rPr lang="tr-TR" b="1" dirty="0">
                <a:solidFill>
                  <a:srgbClr val="4EC9B0"/>
                </a:solidFill>
                <a:effectLst/>
                <a:latin typeface="Consolas" panose="020B0609020204030204" pitchFamily="49" charset="0"/>
              </a:rPr>
              <a:t>transforms</a:t>
            </a:r>
            <a:r>
              <a:rPr lang="tr-TR" b="1" dirty="0">
                <a:solidFill>
                  <a:srgbClr val="CCCCCC"/>
                </a:solidFill>
                <a:effectLst/>
                <a:latin typeface="Consolas" panose="020B0609020204030204" pitchFamily="49" charset="0"/>
              </a:rPr>
              <a:t>.</a:t>
            </a:r>
            <a:r>
              <a:rPr lang="tr-TR" b="1" dirty="0">
                <a:solidFill>
                  <a:srgbClr val="4EC9B0"/>
                </a:solidFill>
                <a:effectLst/>
                <a:latin typeface="Consolas" panose="020B0609020204030204" pitchFamily="49" charset="0"/>
              </a:rPr>
              <a:t>ToTensor</a:t>
            </a:r>
            <a:r>
              <a:rPr lang="tr-TR" b="1" dirty="0">
                <a:solidFill>
                  <a:srgbClr val="CCCCCC"/>
                </a:solidFill>
                <a:effectLst/>
                <a:latin typeface="Consolas" panose="020B0609020204030204" pitchFamily="49" charset="0"/>
              </a:rPr>
              <a:t>(),</a:t>
            </a:r>
            <a:endParaRPr lang="en-US" b="1" dirty="0">
              <a:solidFill>
                <a:srgbClr val="CCCCCC"/>
              </a:solidFill>
              <a:effectLst/>
              <a:latin typeface="Consolas" panose="020B0609020204030204" pitchFamily="49" charset="0"/>
            </a:endParaRPr>
          </a:p>
          <a:p>
            <a:pPr>
              <a:lnSpc>
                <a:spcPts val="1425"/>
              </a:lnSpc>
            </a:pPr>
            <a:endParaRPr lang="tr-TR" b="1" dirty="0">
              <a:solidFill>
                <a:srgbClr val="CCCCCC"/>
              </a:solidFill>
              <a:effectLst/>
              <a:latin typeface="Consolas" panose="020B0609020204030204" pitchFamily="49" charset="0"/>
            </a:endParaRPr>
          </a:p>
          <a:p>
            <a:pPr>
              <a:lnSpc>
                <a:spcPts val="1425"/>
              </a:lnSpc>
            </a:pPr>
            <a:r>
              <a:rPr lang="tr-TR" b="1" dirty="0">
                <a:solidFill>
                  <a:srgbClr val="CCCCCC"/>
                </a:solidFill>
                <a:effectLst/>
                <a:latin typeface="Consolas" panose="020B0609020204030204" pitchFamily="49" charset="0"/>
              </a:rPr>
              <a:t>    </a:t>
            </a:r>
            <a:r>
              <a:rPr lang="tr-TR" b="1" dirty="0">
                <a:solidFill>
                  <a:srgbClr val="4EC9B0"/>
                </a:solidFill>
                <a:effectLst/>
                <a:latin typeface="Consolas" panose="020B0609020204030204" pitchFamily="49" charset="0"/>
              </a:rPr>
              <a:t>transforms</a:t>
            </a:r>
            <a:r>
              <a:rPr lang="tr-TR" b="1" dirty="0">
                <a:solidFill>
                  <a:srgbClr val="CCCCCC"/>
                </a:solidFill>
                <a:effectLst/>
                <a:latin typeface="Consolas" panose="020B0609020204030204" pitchFamily="49" charset="0"/>
              </a:rPr>
              <a:t>.</a:t>
            </a:r>
            <a:r>
              <a:rPr lang="tr-TR" b="1" dirty="0">
                <a:solidFill>
                  <a:srgbClr val="4EC9B0"/>
                </a:solidFill>
                <a:effectLst/>
                <a:latin typeface="Consolas" panose="020B0609020204030204" pitchFamily="49" charset="0"/>
              </a:rPr>
              <a:t>Normalize</a:t>
            </a:r>
            <a:r>
              <a:rPr lang="tr-TR" b="1" dirty="0">
                <a:solidFill>
                  <a:srgbClr val="CCCCCC"/>
                </a:solidFill>
                <a:effectLst/>
                <a:latin typeface="Consolas" panose="020B0609020204030204" pitchFamily="49" charset="0"/>
              </a:rPr>
              <a:t>(</a:t>
            </a:r>
            <a:r>
              <a:rPr lang="tr-TR" b="1" dirty="0">
                <a:solidFill>
                  <a:srgbClr val="9CDCFE"/>
                </a:solidFill>
                <a:effectLst/>
                <a:latin typeface="Consolas" panose="020B0609020204030204" pitchFamily="49" charset="0"/>
              </a:rPr>
              <a:t>mean</a:t>
            </a:r>
            <a:r>
              <a:rPr lang="tr-TR" b="1" dirty="0">
                <a:solidFill>
                  <a:srgbClr val="D4D4D4"/>
                </a:solidFill>
                <a:effectLst/>
                <a:latin typeface="Consolas" panose="020B0609020204030204" pitchFamily="49" charset="0"/>
              </a:rPr>
              <a:t>=</a:t>
            </a:r>
            <a:r>
              <a:rPr lang="tr-TR" b="1" dirty="0">
                <a:solidFill>
                  <a:srgbClr val="CCCCCC"/>
                </a:solidFill>
                <a:effectLst/>
                <a:latin typeface="Consolas" panose="020B0609020204030204" pitchFamily="49" charset="0"/>
              </a:rPr>
              <a:t>[</a:t>
            </a:r>
            <a:r>
              <a:rPr lang="tr-TR" b="1" dirty="0">
                <a:solidFill>
                  <a:srgbClr val="B5CEA8"/>
                </a:solidFill>
                <a:effectLst/>
                <a:latin typeface="Consolas" panose="020B0609020204030204" pitchFamily="49" charset="0"/>
              </a:rPr>
              <a:t>0.485</a:t>
            </a:r>
            <a:r>
              <a:rPr lang="tr-TR" b="1" dirty="0">
                <a:solidFill>
                  <a:srgbClr val="CCCCCC"/>
                </a:solidFill>
                <a:effectLst/>
                <a:latin typeface="Consolas" panose="020B0609020204030204" pitchFamily="49" charset="0"/>
              </a:rPr>
              <a:t>, </a:t>
            </a:r>
            <a:r>
              <a:rPr lang="tr-TR" b="1" dirty="0">
                <a:solidFill>
                  <a:srgbClr val="B5CEA8"/>
                </a:solidFill>
                <a:effectLst/>
                <a:latin typeface="Consolas" panose="020B0609020204030204" pitchFamily="49" charset="0"/>
              </a:rPr>
              <a:t>0.456</a:t>
            </a:r>
            <a:r>
              <a:rPr lang="tr-TR" b="1" dirty="0">
                <a:solidFill>
                  <a:srgbClr val="CCCCCC"/>
                </a:solidFill>
                <a:effectLst/>
                <a:latin typeface="Consolas" panose="020B0609020204030204" pitchFamily="49" charset="0"/>
              </a:rPr>
              <a:t>, </a:t>
            </a:r>
            <a:r>
              <a:rPr lang="tr-TR" b="1" dirty="0">
                <a:solidFill>
                  <a:srgbClr val="B5CEA8"/>
                </a:solidFill>
                <a:effectLst/>
                <a:latin typeface="Consolas" panose="020B0609020204030204" pitchFamily="49" charset="0"/>
              </a:rPr>
              <a:t>0.406</a:t>
            </a:r>
            <a:r>
              <a:rPr lang="tr-TR" b="1" dirty="0">
                <a:solidFill>
                  <a:srgbClr val="CCCCCC"/>
                </a:solidFill>
                <a:effectLst/>
                <a:latin typeface="Consolas" panose="020B0609020204030204" pitchFamily="49" charset="0"/>
              </a:rPr>
              <a:t>], </a:t>
            </a:r>
            <a:r>
              <a:rPr lang="tr-TR" b="1" dirty="0">
                <a:solidFill>
                  <a:srgbClr val="9CDCFE"/>
                </a:solidFill>
                <a:effectLst/>
                <a:latin typeface="Consolas" panose="020B0609020204030204" pitchFamily="49" charset="0"/>
              </a:rPr>
              <a:t>std</a:t>
            </a:r>
            <a:r>
              <a:rPr lang="tr-TR" b="1" dirty="0">
                <a:solidFill>
                  <a:srgbClr val="D4D4D4"/>
                </a:solidFill>
                <a:effectLst/>
                <a:latin typeface="Consolas" panose="020B0609020204030204" pitchFamily="49" charset="0"/>
              </a:rPr>
              <a:t>=</a:t>
            </a:r>
            <a:r>
              <a:rPr lang="tr-TR" b="1" dirty="0">
                <a:solidFill>
                  <a:srgbClr val="CCCCCC"/>
                </a:solidFill>
                <a:effectLst/>
                <a:latin typeface="Consolas" panose="020B0609020204030204" pitchFamily="49" charset="0"/>
              </a:rPr>
              <a:t>[</a:t>
            </a:r>
            <a:r>
              <a:rPr lang="tr-TR" b="1" dirty="0">
                <a:solidFill>
                  <a:srgbClr val="B5CEA8"/>
                </a:solidFill>
                <a:effectLst/>
                <a:latin typeface="Consolas" panose="020B0609020204030204" pitchFamily="49" charset="0"/>
              </a:rPr>
              <a:t>0.229</a:t>
            </a:r>
            <a:r>
              <a:rPr lang="tr-TR" b="1" dirty="0">
                <a:solidFill>
                  <a:srgbClr val="CCCCCC"/>
                </a:solidFill>
                <a:effectLst/>
                <a:latin typeface="Consolas" panose="020B0609020204030204" pitchFamily="49" charset="0"/>
              </a:rPr>
              <a:t>, </a:t>
            </a:r>
            <a:r>
              <a:rPr lang="tr-TR" b="1" dirty="0">
                <a:solidFill>
                  <a:srgbClr val="B5CEA8"/>
                </a:solidFill>
                <a:effectLst/>
                <a:latin typeface="Consolas" panose="020B0609020204030204" pitchFamily="49" charset="0"/>
              </a:rPr>
              <a:t>0.224</a:t>
            </a:r>
            <a:r>
              <a:rPr lang="tr-TR" b="1" dirty="0">
                <a:solidFill>
                  <a:srgbClr val="CCCCCC"/>
                </a:solidFill>
                <a:effectLst/>
                <a:latin typeface="Consolas" panose="020B0609020204030204" pitchFamily="49" charset="0"/>
              </a:rPr>
              <a:t>, </a:t>
            </a:r>
            <a:r>
              <a:rPr lang="tr-TR" b="1" dirty="0">
                <a:solidFill>
                  <a:srgbClr val="B5CEA8"/>
                </a:solidFill>
                <a:effectLst/>
                <a:latin typeface="Consolas" panose="020B0609020204030204" pitchFamily="49" charset="0"/>
              </a:rPr>
              <a:t>0.225</a:t>
            </a:r>
            <a:r>
              <a:rPr lang="tr-TR" b="1" dirty="0">
                <a:solidFill>
                  <a:srgbClr val="CCCCCC"/>
                </a:solidFill>
                <a:effectLst/>
                <a:latin typeface="Consolas" panose="020B0609020204030204" pitchFamily="49" charset="0"/>
              </a:rPr>
              <a:t>]),</a:t>
            </a:r>
          </a:p>
          <a:p>
            <a:pPr>
              <a:lnSpc>
                <a:spcPts val="1425"/>
              </a:lnSpc>
            </a:pPr>
            <a:r>
              <a:rPr lang="tr-TR" b="1" dirty="0">
                <a:solidFill>
                  <a:srgbClr val="CCCCCC"/>
                </a:solidFill>
                <a:effectLst/>
                <a:latin typeface="Consolas" panose="020B0609020204030204" pitchFamily="49" charset="0"/>
              </a:rPr>
              <a:t>])</a:t>
            </a:r>
          </a:p>
        </p:txBody>
      </p:sp>
    </p:spTree>
    <p:extLst>
      <p:ext uri="{BB962C8B-B14F-4D97-AF65-F5344CB8AC3E}">
        <p14:creationId xmlns:p14="http://schemas.microsoft.com/office/powerpoint/2010/main" val="21178551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47BC2-4D4B-2929-DD32-4658BA0D8363}"/>
              </a:ext>
            </a:extLst>
          </p:cNvPr>
          <p:cNvSpPr>
            <a:spLocks noGrp="1"/>
          </p:cNvSpPr>
          <p:nvPr>
            <p:ph type="title"/>
          </p:nvPr>
        </p:nvSpPr>
        <p:spPr/>
        <p:txBody>
          <a:bodyPr/>
          <a:lstStyle/>
          <a:p>
            <a:r>
              <a:rPr lang="az-Latn-AZ" dirty="0"/>
              <a:t>Veri Kümesi Üzerinde Yapılan Değişiklikler</a:t>
            </a:r>
            <a:endParaRPr lang="tr-TR" dirty="0"/>
          </a:p>
        </p:txBody>
      </p:sp>
      <p:sp>
        <p:nvSpPr>
          <p:cNvPr id="3" name="Content Placeholder 2">
            <a:extLst>
              <a:ext uri="{FF2B5EF4-FFF2-40B4-BE49-F238E27FC236}">
                <a16:creationId xmlns:a16="http://schemas.microsoft.com/office/drawing/2014/main" id="{BDD75B50-0AEE-58F3-B034-0CAB93E29A30}"/>
              </a:ext>
            </a:extLst>
          </p:cNvPr>
          <p:cNvSpPr>
            <a:spLocks noGrp="1"/>
          </p:cNvSpPr>
          <p:nvPr>
            <p:ph idx="1"/>
          </p:nvPr>
        </p:nvSpPr>
        <p:spPr>
          <a:xfrm>
            <a:off x="838200" y="1461830"/>
            <a:ext cx="10515600" cy="5194609"/>
          </a:xfrm>
        </p:spPr>
        <p:txBody>
          <a:bodyPr>
            <a:normAutofit lnSpcReduction="10000"/>
          </a:bodyPr>
          <a:lstStyle/>
          <a:p>
            <a:r>
              <a:rPr lang="en-US" dirty="0"/>
              <a:t>H</a:t>
            </a:r>
            <a:r>
              <a:rPr lang="tr-TR" dirty="0"/>
              <a:t>em eğitim (train) hem de doğrulama (validation) veri setleri için bir eşik değeri (threshold) belirle</a:t>
            </a:r>
            <a:r>
              <a:rPr lang="en-US" dirty="0"/>
              <a:t>n</a:t>
            </a:r>
            <a:r>
              <a:rPr lang="az-Latn-AZ" dirty="0"/>
              <a:t>miştir</a:t>
            </a:r>
          </a:p>
          <a:p>
            <a:r>
              <a:rPr lang="tr-TR" dirty="0"/>
              <a:t>Eşik değerinin altında örnek resim sayısına sahip olan sınıflar, "az temsil edilen sınıflar" olarak tanımlan</a:t>
            </a:r>
            <a:r>
              <a:rPr lang="az-Latn-AZ" dirty="0"/>
              <a:t>mıştır</a:t>
            </a:r>
            <a:endParaRPr lang="en-US" dirty="0"/>
          </a:p>
          <a:p>
            <a:r>
              <a:rPr lang="tr-TR" dirty="0"/>
              <a:t>Bu sınıflar için bir Autoencoder modeli kullanılarak sentetik resimler üretil</a:t>
            </a:r>
            <a:r>
              <a:rPr lang="az-Latn-AZ" dirty="0"/>
              <a:t>miş</a:t>
            </a:r>
            <a:r>
              <a:rPr lang="tr-TR" dirty="0"/>
              <a:t> ve bu resimler ilgili sınıflarla etiketlen</a:t>
            </a:r>
            <a:r>
              <a:rPr lang="az-Latn-AZ" dirty="0"/>
              <a:t>miştir</a:t>
            </a:r>
          </a:p>
          <a:p>
            <a:r>
              <a:rPr lang="tr-TR" dirty="0"/>
              <a:t>Üretilen sentetik resim sayısı, kullanıcı tarafından belirlenebilen bir parametre olarak ayarlan</a:t>
            </a:r>
            <a:r>
              <a:rPr lang="az-Latn-AZ" dirty="0"/>
              <a:t>mıştır</a:t>
            </a:r>
          </a:p>
          <a:p>
            <a:r>
              <a:rPr lang="tr-TR" dirty="0"/>
              <a:t>Böylece, az temsil edilen sınıfların dengelenmesi ve modelin bu sınıfları daha iyi öğrenmesi hedeflen</a:t>
            </a:r>
            <a:r>
              <a:rPr lang="az-Latn-AZ" dirty="0"/>
              <a:t>miştir</a:t>
            </a:r>
          </a:p>
          <a:p>
            <a:r>
              <a:rPr lang="az-Latn-AZ" dirty="0"/>
              <a:t>Üretilen sentetik resimler ilgili sınıfta bulunan resimlerle görüntü olarak benzerlik içermektedir</a:t>
            </a:r>
          </a:p>
          <a:p>
            <a:endParaRPr lang="tr-TR" dirty="0"/>
          </a:p>
        </p:txBody>
      </p:sp>
    </p:spTree>
    <p:extLst>
      <p:ext uri="{BB962C8B-B14F-4D97-AF65-F5344CB8AC3E}">
        <p14:creationId xmlns:p14="http://schemas.microsoft.com/office/powerpoint/2010/main" val="17168813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descr="A computer screen shot of a program code&#10;&#10;Description automatically generated">
            <a:extLst>
              <a:ext uri="{FF2B5EF4-FFF2-40B4-BE49-F238E27FC236}">
                <a16:creationId xmlns:a16="http://schemas.microsoft.com/office/drawing/2014/main" id="{34DDF9F6-C48F-587B-E74C-9FE1AEC8BB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06551" y="643466"/>
            <a:ext cx="7378897" cy="5571067"/>
          </a:xfrm>
          <a:prstGeom prst="rect">
            <a:avLst/>
          </a:prstGeom>
        </p:spPr>
      </p:pic>
    </p:spTree>
    <p:extLst>
      <p:ext uri="{BB962C8B-B14F-4D97-AF65-F5344CB8AC3E}">
        <p14:creationId xmlns:p14="http://schemas.microsoft.com/office/powerpoint/2010/main" val="37521054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8995B-DFFF-2F1B-A0E4-6DBDCE6ECFDB}"/>
              </a:ext>
            </a:extLst>
          </p:cNvPr>
          <p:cNvSpPr>
            <a:spLocks noGrp="1"/>
          </p:cNvSpPr>
          <p:nvPr>
            <p:ph type="title"/>
          </p:nvPr>
        </p:nvSpPr>
        <p:spPr/>
        <p:txBody>
          <a:bodyPr/>
          <a:lstStyle/>
          <a:p>
            <a:r>
              <a:rPr lang="az-Latn-AZ" dirty="0"/>
              <a:t>Model Seçimi</a:t>
            </a:r>
            <a:endParaRPr lang="tr-TR" dirty="0"/>
          </a:p>
        </p:txBody>
      </p:sp>
      <p:sp>
        <p:nvSpPr>
          <p:cNvPr id="3" name="Content Placeholder 2">
            <a:extLst>
              <a:ext uri="{FF2B5EF4-FFF2-40B4-BE49-F238E27FC236}">
                <a16:creationId xmlns:a16="http://schemas.microsoft.com/office/drawing/2014/main" id="{82C9DD97-16AD-1213-00F9-3061020205EE}"/>
              </a:ext>
            </a:extLst>
          </p:cNvPr>
          <p:cNvSpPr>
            <a:spLocks noGrp="1"/>
          </p:cNvSpPr>
          <p:nvPr>
            <p:ph idx="1"/>
          </p:nvPr>
        </p:nvSpPr>
        <p:spPr>
          <a:xfrm>
            <a:off x="838200" y="1690688"/>
            <a:ext cx="10515600" cy="4351338"/>
          </a:xfrm>
        </p:spPr>
        <p:txBody>
          <a:bodyPr>
            <a:normAutofit/>
          </a:bodyPr>
          <a:lstStyle/>
          <a:p>
            <a:r>
              <a:rPr lang="az-Latn-AZ" sz="2200" dirty="0"/>
              <a:t>Proje kapsamında görüntü sınıflandırması için </a:t>
            </a:r>
            <a:r>
              <a:rPr lang="tr-TR" sz="2200" dirty="0"/>
              <a:t>EfficientNet-B3</a:t>
            </a:r>
            <a:r>
              <a:rPr lang="az-Latn-AZ" sz="2200" dirty="0"/>
              <a:t> modeli </a:t>
            </a:r>
            <a:r>
              <a:rPr lang="en-US" sz="2200" dirty="0"/>
              <a:t>“</a:t>
            </a:r>
            <a:r>
              <a:rPr lang="az-Latn-AZ" sz="2200" dirty="0"/>
              <a:t>pretrained</a:t>
            </a:r>
            <a:r>
              <a:rPr lang="en-US" sz="2200" dirty="0"/>
              <a:t>”</a:t>
            </a:r>
            <a:r>
              <a:rPr lang="az-Latn-AZ" sz="2200" dirty="0"/>
              <a:t> olarak yüklenmiştir</a:t>
            </a:r>
            <a:r>
              <a:rPr lang="en-US" sz="2200" dirty="0"/>
              <a:t> [1]</a:t>
            </a:r>
            <a:endParaRPr lang="az-Latn-AZ" sz="2200" dirty="0"/>
          </a:p>
          <a:p>
            <a:r>
              <a:rPr lang="az-Latn-AZ" sz="2200" dirty="0"/>
              <a:t>Bu model </a:t>
            </a:r>
            <a:r>
              <a:rPr lang="tr-TR" sz="2200" dirty="0"/>
              <a:t>EfficientNet mimarisinin orta ölçekli bir modelidir ve dengeli bir performans ve model boyutu sunar</a:t>
            </a:r>
            <a:endParaRPr lang="az-Latn-AZ" sz="2200" dirty="0"/>
          </a:p>
          <a:p>
            <a:r>
              <a:rPr lang="az-Latn-AZ" sz="2200" dirty="0"/>
              <a:t>Y</a:t>
            </a:r>
            <a:r>
              <a:rPr lang="tr-TR" sz="2200" dirty="0"/>
              <a:t>aklaşık 12 milyon (12M) parametreye sahiptir</a:t>
            </a:r>
            <a:endParaRPr lang="az-Latn-AZ" sz="2200" dirty="0"/>
          </a:p>
          <a:p>
            <a:r>
              <a:rPr lang="tr-TR" sz="2200" dirty="0"/>
              <a:t>EfficientNet-B3'te toplamda yaklaşık 230 katman bulunur. Bu sayı, modelin derinliği, MBConv bloklarının tekrarları</a:t>
            </a:r>
            <a:r>
              <a:rPr lang="az-Latn-AZ" sz="2200" dirty="0"/>
              <a:t>nı</a:t>
            </a:r>
            <a:r>
              <a:rPr lang="tr-TR" sz="2200" dirty="0"/>
              <a:t> ve diğer operasyonları içerir</a:t>
            </a:r>
            <a:r>
              <a:rPr lang="az-Latn-AZ" sz="2200" dirty="0"/>
              <a:t> </a:t>
            </a:r>
          </a:p>
          <a:p>
            <a:r>
              <a:rPr lang="tr-TR" sz="2200" dirty="0"/>
              <a:t>EfficientNet-B3 modeli, 36 evrişim katmanına sahiptir. Bu katmanlar, özellikle MBConv bloklarında daraltma ve genişletme işlemleri için kullanılır</a:t>
            </a:r>
          </a:p>
        </p:txBody>
      </p:sp>
    </p:spTree>
    <p:extLst>
      <p:ext uri="{BB962C8B-B14F-4D97-AF65-F5344CB8AC3E}">
        <p14:creationId xmlns:p14="http://schemas.microsoft.com/office/powerpoint/2010/main" val="9837626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FB690-E55D-2E2F-DDD1-60363D04C3E1}"/>
              </a:ext>
            </a:extLst>
          </p:cNvPr>
          <p:cNvSpPr>
            <a:spLocks noGrp="1"/>
          </p:cNvSpPr>
          <p:nvPr>
            <p:ph type="title"/>
          </p:nvPr>
        </p:nvSpPr>
        <p:spPr/>
        <p:txBody>
          <a:bodyPr/>
          <a:lstStyle/>
          <a:p>
            <a:r>
              <a:rPr lang="az-Latn-AZ" dirty="0"/>
              <a:t>Model Seçimi</a:t>
            </a:r>
            <a:endParaRPr lang="tr-TR" dirty="0"/>
          </a:p>
        </p:txBody>
      </p:sp>
      <p:pic>
        <p:nvPicPr>
          <p:cNvPr id="5" name="Picture 4" descr="A diagram of a company&#10;&#10;Description automatically generated with medium confidence">
            <a:extLst>
              <a:ext uri="{FF2B5EF4-FFF2-40B4-BE49-F238E27FC236}">
                <a16:creationId xmlns:a16="http://schemas.microsoft.com/office/drawing/2014/main" id="{DB1DACE3-FF88-7AAE-434A-4AE2205546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07584" y="0"/>
            <a:ext cx="4941683" cy="6858000"/>
          </a:xfrm>
          <a:prstGeom prst="rect">
            <a:avLst/>
          </a:prstGeom>
        </p:spPr>
      </p:pic>
      <p:sp>
        <p:nvSpPr>
          <p:cNvPr id="6" name="Content Placeholder 2">
            <a:extLst>
              <a:ext uri="{FF2B5EF4-FFF2-40B4-BE49-F238E27FC236}">
                <a16:creationId xmlns:a16="http://schemas.microsoft.com/office/drawing/2014/main" id="{D950FC66-6AE0-CB15-1A8C-FD841B25412F}"/>
              </a:ext>
            </a:extLst>
          </p:cNvPr>
          <p:cNvSpPr>
            <a:spLocks noGrp="1"/>
          </p:cNvSpPr>
          <p:nvPr>
            <p:ph idx="1"/>
          </p:nvPr>
        </p:nvSpPr>
        <p:spPr>
          <a:xfrm>
            <a:off x="838200" y="1690688"/>
            <a:ext cx="10515600" cy="4351338"/>
          </a:xfrm>
        </p:spPr>
        <p:txBody>
          <a:bodyPr>
            <a:normAutofit/>
          </a:bodyPr>
          <a:lstStyle/>
          <a:p>
            <a:r>
              <a:rPr lang="az-Latn-AZ" sz="2200" dirty="0"/>
              <a:t>Modelin mimarisine ait bir görsel</a:t>
            </a:r>
            <a:endParaRPr lang="tr-TR" sz="2200" dirty="0"/>
          </a:p>
        </p:txBody>
      </p:sp>
    </p:spTree>
    <p:extLst>
      <p:ext uri="{BB962C8B-B14F-4D97-AF65-F5344CB8AC3E}">
        <p14:creationId xmlns:p14="http://schemas.microsoft.com/office/powerpoint/2010/main" val="26167318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05973-FB50-8DA6-751C-984024A1085A}"/>
              </a:ext>
            </a:extLst>
          </p:cNvPr>
          <p:cNvSpPr>
            <a:spLocks noGrp="1"/>
          </p:cNvSpPr>
          <p:nvPr>
            <p:ph type="title"/>
          </p:nvPr>
        </p:nvSpPr>
        <p:spPr/>
        <p:txBody>
          <a:bodyPr/>
          <a:lstStyle/>
          <a:p>
            <a:r>
              <a:rPr lang="az-Latn-AZ" dirty="0"/>
              <a:t>Model Eğitimi</a:t>
            </a:r>
            <a:endParaRPr lang="tr-TR" dirty="0"/>
          </a:p>
        </p:txBody>
      </p:sp>
      <p:sp>
        <p:nvSpPr>
          <p:cNvPr id="3" name="Content Placeholder 2">
            <a:extLst>
              <a:ext uri="{FF2B5EF4-FFF2-40B4-BE49-F238E27FC236}">
                <a16:creationId xmlns:a16="http://schemas.microsoft.com/office/drawing/2014/main" id="{2DE8913B-2B9E-B23D-2BF6-93ADFF751163}"/>
              </a:ext>
            </a:extLst>
          </p:cNvPr>
          <p:cNvSpPr>
            <a:spLocks noGrp="1"/>
          </p:cNvSpPr>
          <p:nvPr>
            <p:ph idx="1"/>
          </p:nvPr>
        </p:nvSpPr>
        <p:spPr>
          <a:xfrm>
            <a:off x="838200" y="1690688"/>
            <a:ext cx="10311581" cy="4667250"/>
          </a:xfrm>
        </p:spPr>
        <p:txBody>
          <a:bodyPr>
            <a:normAutofit lnSpcReduction="10000"/>
          </a:bodyPr>
          <a:lstStyle/>
          <a:p>
            <a:r>
              <a:rPr lang="az-Latn-AZ" sz="2400" dirty="0"/>
              <a:t>Önceden eğitilmiş şekilde yüklenen model için ince ayar yapılmıştır</a:t>
            </a:r>
          </a:p>
          <a:p>
            <a:r>
              <a:rPr lang="az-Latn-AZ" sz="2400" dirty="0"/>
              <a:t>Modele son blok olarak 2 </a:t>
            </a:r>
            <a:r>
              <a:rPr lang="en-US" sz="2400" dirty="0"/>
              <a:t>“Linear layer” </a:t>
            </a:r>
            <a:r>
              <a:rPr lang="az-Latn-AZ" sz="2400" dirty="0"/>
              <a:t>eklenmiştir</a:t>
            </a:r>
          </a:p>
          <a:p>
            <a:r>
              <a:rPr lang="az-Latn-AZ" sz="2400" dirty="0"/>
              <a:t>Son bloktan önceki </a:t>
            </a:r>
            <a:r>
              <a:rPr lang="tr-TR" sz="2400" dirty="0"/>
              <a:t>5. MBConv blo</a:t>
            </a:r>
            <a:r>
              <a:rPr lang="az-Latn-AZ" sz="2400" dirty="0"/>
              <a:t>ğunun ağırlıkları yeniden eğitilmiştir (Bu sayı internette yapılan araştırmalardan sonra Bu model için 5000 civarı veri setinde seçilebilecek uygun rakam olarak seçilmiştir)</a:t>
            </a:r>
          </a:p>
          <a:p>
            <a:r>
              <a:rPr lang="az-Latn-AZ" sz="2400" dirty="0"/>
              <a:t>Modelin hızlı bir şekilde eğitilebilmesi için bilgisayara Cuda 11.8 kurulmuştur (NVIDIA RTX 3050)</a:t>
            </a:r>
          </a:p>
          <a:p>
            <a:r>
              <a:rPr lang="az-Latn-AZ" sz="2400" dirty="0"/>
              <a:t>Optimizasyon metodu olarak Adam seçilmiştir (öğrenme oranı 0.001)</a:t>
            </a:r>
          </a:p>
          <a:p>
            <a:r>
              <a:rPr lang="en-US" sz="2400" dirty="0"/>
              <a:t>“</a:t>
            </a:r>
            <a:r>
              <a:rPr lang="az-Latn-AZ" sz="2400" dirty="0"/>
              <a:t>Loss function</a:t>
            </a:r>
            <a:r>
              <a:rPr lang="en-US" sz="2400" dirty="0"/>
              <a:t>”</a:t>
            </a:r>
            <a:r>
              <a:rPr lang="az-Latn-AZ" sz="2400" dirty="0"/>
              <a:t> olarak (çok sınıflı eğitimlerde iyi performans gösterdiği için) </a:t>
            </a:r>
            <a:r>
              <a:rPr lang="en-US" sz="2400" dirty="0"/>
              <a:t>“</a:t>
            </a:r>
            <a:r>
              <a:rPr lang="az-Latn-AZ" sz="2400" dirty="0"/>
              <a:t>CrossEntropy</a:t>
            </a:r>
            <a:r>
              <a:rPr lang="en-US" sz="2400" dirty="0"/>
              <a:t>”</a:t>
            </a:r>
            <a:r>
              <a:rPr lang="az-Latn-AZ" sz="2400" dirty="0"/>
              <a:t> seçilmiştir</a:t>
            </a:r>
            <a:endParaRPr lang="en-US" sz="2400" dirty="0"/>
          </a:p>
          <a:p>
            <a:r>
              <a:rPr lang="en-US" sz="2400" dirty="0"/>
              <a:t>“</a:t>
            </a:r>
            <a:r>
              <a:rPr lang="az-Latn-AZ" sz="2400" dirty="0"/>
              <a:t>Epoch</a:t>
            </a:r>
            <a:r>
              <a:rPr lang="en-US" sz="2400" dirty="0"/>
              <a:t>” </a:t>
            </a:r>
            <a:r>
              <a:rPr lang="az-Latn-AZ" sz="2400" dirty="0"/>
              <a:t>sayısı 15 olarak belirlenmiştir (daha önceden modelin hangi sayıda ezberlemeye başladığı tespit edilerek)</a:t>
            </a:r>
          </a:p>
        </p:txBody>
      </p:sp>
    </p:spTree>
    <p:extLst>
      <p:ext uri="{BB962C8B-B14F-4D97-AF65-F5344CB8AC3E}">
        <p14:creationId xmlns:p14="http://schemas.microsoft.com/office/powerpoint/2010/main" val="13924868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697364-B390-E434-4034-486A3EE669B6}"/>
              </a:ext>
            </a:extLst>
          </p:cNvPr>
          <p:cNvSpPr>
            <a:spLocks noGrp="1"/>
          </p:cNvSpPr>
          <p:nvPr>
            <p:ph type="title"/>
          </p:nvPr>
        </p:nvSpPr>
        <p:spPr/>
        <p:txBody>
          <a:bodyPr/>
          <a:lstStyle/>
          <a:p>
            <a:r>
              <a:rPr lang="az-Latn-AZ" dirty="0"/>
              <a:t>Model Eğitimi</a:t>
            </a:r>
            <a:endParaRPr lang="tr-TR" dirty="0"/>
          </a:p>
        </p:txBody>
      </p:sp>
      <p:sp>
        <p:nvSpPr>
          <p:cNvPr id="3" name="Content Placeholder 2">
            <a:extLst>
              <a:ext uri="{FF2B5EF4-FFF2-40B4-BE49-F238E27FC236}">
                <a16:creationId xmlns:a16="http://schemas.microsoft.com/office/drawing/2014/main" id="{95F4AD9D-B1A1-2856-B444-A1A0AFEBD5E8}"/>
              </a:ext>
            </a:extLst>
          </p:cNvPr>
          <p:cNvSpPr>
            <a:spLocks noGrp="1"/>
          </p:cNvSpPr>
          <p:nvPr>
            <p:ph idx="1"/>
          </p:nvPr>
        </p:nvSpPr>
        <p:spPr>
          <a:xfrm>
            <a:off x="838199" y="1690688"/>
            <a:ext cx="5454445" cy="4351338"/>
          </a:xfrm>
        </p:spPr>
        <p:txBody>
          <a:bodyPr>
            <a:normAutofit fontScale="92500" lnSpcReduction="10000"/>
          </a:bodyPr>
          <a:lstStyle/>
          <a:p>
            <a:r>
              <a:rPr lang="az-Latn-AZ" sz="2200" dirty="0"/>
              <a:t>Test aşamasında oluşan </a:t>
            </a:r>
            <a:r>
              <a:rPr lang="en-US" sz="2200" dirty="0"/>
              <a:t>“</a:t>
            </a:r>
            <a:r>
              <a:rPr lang="az-Latn-AZ" sz="2200" dirty="0"/>
              <a:t>Classification Report</a:t>
            </a:r>
            <a:r>
              <a:rPr lang="en-US" sz="2200" dirty="0"/>
              <a:t>”</a:t>
            </a:r>
            <a:r>
              <a:rPr lang="az-Latn-AZ" sz="2200" dirty="0"/>
              <a:t> görüntüsü</a:t>
            </a:r>
          </a:p>
          <a:p>
            <a:r>
              <a:rPr lang="en-US" sz="2200" dirty="0"/>
              <a:t>“</a:t>
            </a:r>
            <a:r>
              <a:rPr lang="az-Latn-AZ" sz="2200" dirty="0"/>
              <a:t>Validation</a:t>
            </a:r>
            <a:r>
              <a:rPr lang="en-US" sz="2200" dirty="0"/>
              <a:t>”</a:t>
            </a:r>
            <a:r>
              <a:rPr lang="az-Latn-AZ" sz="2200" dirty="0"/>
              <a:t> (proje kapsamında test) veriseti için 1224 resim ayrılmıştır</a:t>
            </a:r>
          </a:p>
          <a:p>
            <a:r>
              <a:rPr lang="az-Latn-AZ" sz="2200" dirty="0"/>
              <a:t>Daha fazla resim oluşturulduğunda başarının düşdüğü gözlemlenmiştir. Buna sebep olarak ise AutoEncoderin parametrelerinin yeteri kadar ileri seviyede olmadığı düşünülmektedir</a:t>
            </a:r>
          </a:p>
          <a:p>
            <a:r>
              <a:rPr lang="az-Latn-AZ" sz="2200" dirty="0"/>
              <a:t>Örnek sayısı az olan sınıflar başarı puanı daha düşük elde edilmiştir. Fakat en yüksek puan, en çok örneği olan (AmorfHead) sınıf için alınmamıştır. Burada sebebin resimlerin kalitesi ile ilgili olduğu düşünülmektedir</a:t>
            </a:r>
          </a:p>
          <a:p>
            <a:r>
              <a:rPr lang="az-Latn-AZ" sz="2200" dirty="0"/>
              <a:t>En yüksek F1 score score </a:t>
            </a:r>
            <a:r>
              <a:rPr lang="en-US" sz="2200" dirty="0"/>
              <a:t>“</a:t>
            </a:r>
            <a:r>
              <a:rPr lang="az-Latn-AZ" sz="2200" dirty="0"/>
              <a:t>Pin-Head</a:t>
            </a:r>
            <a:r>
              <a:rPr lang="en-US" sz="2200" dirty="0"/>
              <a:t>”</a:t>
            </a:r>
            <a:r>
              <a:rPr lang="az-Latn-AZ" sz="2200" dirty="0"/>
              <a:t> sınıflı sperm resimleri için alınmıştır</a:t>
            </a:r>
            <a:endParaRPr lang="tr-TR" sz="2200" dirty="0"/>
          </a:p>
        </p:txBody>
      </p:sp>
      <p:pic>
        <p:nvPicPr>
          <p:cNvPr id="5" name="Picture 4" descr="A screenshot of a computer&#10;&#10;Description automatically generated">
            <a:extLst>
              <a:ext uri="{FF2B5EF4-FFF2-40B4-BE49-F238E27FC236}">
                <a16:creationId xmlns:a16="http://schemas.microsoft.com/office/drawing/2014/main" id="{D16CEC3C-AF9A-3FEF-65DF-5EA32BAFBD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89956" y="1378182"/>
            <a:ext cx="4663844" cy="4663844"/>
          </a:xfrm>
          <a:prstGeom prst="rect">
            <a:avLst/>
          </a:prstGeom>
        </p:spPr>
      </p:pic>
    </p:spTree>
    <p:extLst>
      <p:ext uri="{BB962C8B-B14F-4D97-AF65-F5344CB8AC3E}">
        <p14:creationId xmlns:p14="http://schemas.microsoft.com/office/powerpoint/2010/main" val="6754117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3633B-2A23-2536-1AF2-1933A5D56974}"/>
              </a:ext>
            </a:extLst>
          </p:cNvPr>
          <p:cNvSpPr>
            <a:spLocks noGrp="1"/>
          </p:cNvSpPr>
          <p:nvPr>
            <p:ph type="title"/>
          </p:nvPr>
        </p:nvSpPr>
        <p:spPr>
          <a:xfrm>
            <a:off x="838200" y="50331"/>
            <a:ext cx="10515600" cy="803110"/>
          </a:xfrm>
        </p:spPr>
        <p:txBody>
          <a:bodyPr>
            <a:normAutofit/>
          </a:bodyPr>
          <a:lstStyle/>
          <a:p>
            <a:r>
              <a:rPr lang="az-Latn-AZ" sz="3800" dirty="0"/>
              <a:t>Model Eğitimi</a:t>
            </a:r>
            <a:endParaRPr lang="tr-TR" sz="3800" dirty="0"/>
          </a:p>
        </p:txBody>
      </p:sp>
      <p:pic>
        <p:nvPicPr>
          <p:cNvPr id="5" name="Picture 4">
            <a:extLst>
              <a:ext uri="{FF2B5EF4-FFF2-40B4-BE49-F238E27FC236}">
                <a16:creationId xmlns:a16="http://schemas.microsoft.com/office/drawing/2014/main" id="{0EF9E9CF-B916-A614-9CB1-9C372A4FF3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68752" y="853441"/>
            <a:ext cx="6254496" cy="5629046"/>
          </a:xfrm>
          <a:prstGeom prst="rect">
            <a:avLst/>
          </a:prstGeom>
        </p:spPr>
      </p:pic>
    </p:spTree>
    <p:extLst>
      <p:ext uri="{BB962C8B-B14F-4D97-AF65-F5344CB8AC3E}">
        <p14:creationId xmlns:p14="http://schemas.microsoft.com/office/powerpoint/2010/main" val="11158833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135</TotalTime>
  <Words>669</Words>
  <Application>Microsoft Office PowerPoint</Application>
  <PresentationFormat>Widescreen</PresentationFormat>
  <Paragraphs>49</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Aptos</vt:lpstr>
      <vt:lpstr>Aptos Display</vt:lpstr>
      <vt:lpstr>Arial</vt:lpstr>
      <vt:lpstr>Consolas</vt:lpstr>
      <vt:lpstr>Office Theme</vt:lpstr>
      <vt:lpstr>Derin Öğrenme ve Yapay Zeka Dersi Projesi</vt:lpstr>
      <vt:lpstr>Veri Kümesi Üzerinde Yapılan Değişiklikler</vt:lpstr>
      <vt:lpstr>Veri Kümesi Üzerinde Yapılan Değişiklikler</vt:lpstr>
      <vt:lpstr>PowerPoint Presentation</vt:lpstr>
      <vt:lpstr>Model Seçimi</vt:lpstr>
      <vt:lpstr>Model Seçimi</vt:lpstr>
      <vt:lpstr>Model Eğitimi</vt:lpstr>
      <vt:lpstr>Model Eğitimi</vt:lpstr>
      <vt:lpstr>Model Eğitimi</vt:lpstr>
      <vt:lpstr>Kaynaklar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Samir Ganbarli</dc:creator>
  <cp:lastModifiedBy>Samir Ganbarli</cp:lastModifiedBy>
  <cp:revision>5</cp:revision>
  <dcterms:created xsi:type="dcterms:W3CDTF">2024-12-31T14:40:41Z</dcterms:created>
  <dcterms:modified xsi:type="dcterms:W3CDTF">2025-01-03T12:55:55Z</dcterms:modified>
</cp:coreProperties>
</file>