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320-0A9F-4834-ACEC-8D572FF2DD6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D530-543D-46D6-B270-1EF5394410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05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320-0A9F-4834-ACEC-8D572FF2DD6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D530-543D-46D6-B270-1EF5394410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8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320-0A9F-4834-ACEC-8D572FF2DD6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D530-543D-46D6-B270-1EF5394410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00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320-0A9F-4834-ACEC-8D572FF2DD6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D530-543D-46D6-B270-1EF5394410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14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320-0A9F-4834-ACEC-8D572FF2DD6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D530-543D-46D6-B270-1EF5394410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75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320-0A9F-4834-ACEC-8D572FF2DD6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D530-543D-46D6-B270-1EF5394410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68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320-0A9F-4834-ACEC-8D572FF2DD6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D530-543D-46D6-B270-1EF5394410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65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320-0A9F-4834-ACEC-8D572FF2DD6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D530-543D-46D6-B270-1EF5394410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70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320-0A9F-4834-ACEC-8D572FF2DD6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D530-543D-46D6-B270-1EF5394410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06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320-0A9F-4834-ACEC-8D572FF2DD6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D530-543D-46D6-B270-1EF5394410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82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320-0A9F-4834-ACEC-8D572FF2DD6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D530-543D-46D6-B270-1EF5394410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96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E5320-0A9F-4834-ACEC-8D572FF2DD6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D530-543D-46D6-B270-1EF5394410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82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04537" y="168442"/>
            <a:ext cx="3585411" cy="1792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Criar banco de dados com as informações necessárias ao negócio</a:t>
            </a:r>
          </a:p>
        </p:txBody>
      </p:sp>
      <p:cxnSp>
        <p:nvCxnSpPr>
          <p:cNvPr id="6" name="Conector de seta reta 5"/>
          <p:cNvCxnSpPr/>
          <p:nvPr/>
        </p:nvCxnSpPr>
        <p:spPr>
          <a:xfrm>
            <a:off x="3982453" y="914400"/>
            <a:ext cx="158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de cantos arredondados 6"/>
          <p:cNvSpPr/>
          <p:nvPr/>
        </p:nvSpPr>
        <p:spPr>
          <a:xfrm>
            <a:off x="5570621" y="234615"/>
            <a:ext cx="3513221" cy="157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Desenvolver as telas do sistema:</a:t>
            </a:r>
            <a:br>
              <a:rPr lang="pt-BR" dirty="0" smtClean="0"/>
            </a:br>
            <a:r>
              <a:rPr lang="pt-BR" dirty="0" smtClean="0"/>
              <a:t>- HTML;</a:t>
            </a:r>
            <a:br>
              <a:rPr lang="pt-BR" dirty="0" smtClean="0"/>
            </a:br>
            <a:r>
              <a:rPr lang="pt-BR" dirty="0" smtClean="0"/>
              <a:t>-</a:t>
            </a:r>
            <a:r>
              <a:rPr lang="pt-BR" dirty="0" err="1" smtClean="0"/>
              <a:t>Css</a:t>
            </a:r>
            <a:r>
              <a:rPr lang="pt-BR" dirty="0" smtClean="0"/>
              <a:t> (</a:t>
            </a:r>
            <a:r>
              <a:rPr lang="pt-BR" dirty="0" err="1" smtClean="0"/>
              <a:t>bootstrap</a:t>
            </a:r>
            <a:r>
              <a:rPr lang="pt-BR" dirty="0" smtClean="0"/>
              <a:t>);</a:t>
            </a:r>
            <a:br>
              <a:rPr lang="pt-BR" dirty="0" smtClean="0"/>
            </a:br>
            <a:r>
              <a:rPr lang="pt-BR" dirty="0" smtClean="0"/>
              <a:t>- </a:t>
            </a:r>
            <a:r>
              <a:rPr lang="pt-BR" dirty="0" err="1" smtClean="0"/>
              <a:t>Javascript</a:t>
            </a:r>
            <a:r>
              <a:rPr lang="pt-BR" dirty="0" smtClean="0"/>
              <a:t>/</a:t>
            </a:r>
            <a:r>
              <a:rPr lang="pt-BR" dirty="0" err="1" smtClean="0"/>
              <a:t>jQuery</a:t>
            </a:r>
            <a:endParaRPr lang="pt-BR" dirty="0" smtClean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8205536" y="2598821"/>
            <a:ext cx="3826043" cy="1913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Construir as camadas de negócio:</a:t>
            </a:r>
          </a:p>
          <a:p>
            <a:pPr marL="285750" indent="-285750" algn="ctr">
              <a:buFontTx/>
              <a:buChar char="-"/>
            </a:pPr>
            <a:r>
              <a:rPr lang="pt-BR" dirty="0" smtClean="0"/>
              <a:t>Modelos;</a:t>
            </a:r>
          </a:p>
          <a:p>
            <a:pPr marL="285750" indent="-285750" algn="ctr">
              <a:buFontTx/>
              <a:buChar char="-"/>
            </a:pPr>
            <a:r>
              <a:rPr lang="pt-BR" dirty="0" err="1" smtClean="0"/>
              <a:t>Negocios</a:t>
            </a:r>
            <a:r>
              <a:rPr lang="pt-BR" dirty="0" smtClean="0"/>
              <a:t>;</a:t>
            </a:r>
          </a:p>
          <a:p>
            <a:pPr marL="285750" indent="-285750" algn="ctr">
              <a:buFontTx/>
              <a:buChar char="-"/>
            </a:pPr>
            <a:r>
              <a:rPr lang="pt-BR" dirty="0" smtClean="0"/>
              <a:t>Dados;</a:t>
            </a:r>
          </a:p>
        </p:txBody>
      </p:sp>
      <p:cxnSp>
        <p:nvCxnSpPr>
          <p:cNvPr id="10" name="Conector angulado 9"/>
          <p:cNvCxnSpPr/>
          <p:nvPr/>
        </p:nvCxnSpPr>
        <p:spPr>
          <a:xfrm rot="16200000" flipH="1">
            <a:off x="7622005" y="2207794"/>
            <a:ext cx="1082842" cy="589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257800" y="0"/>
            <a:ext cx="6773779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 flipH="1">
            <a:off x="8163426" y="4235116"/>
            <a:ext cx="150395" cy="27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de cantos arredondados 15"/>
          <p:cNvSpPr/>
          <p:nvPr/>
        </p:nvSpPr>
        <p:spPr>
          <a:xfrm>
            <a:off x="5841330" y="5245769"/>
            <a:ext cx="4223084" cy="1287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Conectar com o banco de dados</a:t>
            </a:r>
            <a:endParaRPr lang="pt-BR" dirty="0"/>
          </a:p>
        </p:txBody>
      </p:sp>
      <p:cxnSp>
        <p:nvCxnSpPr>
          <p:cNvPr id="18" name="Conector angulado 17"/>
          <p:cNvCxnSpPr/>
          <p:nvPr/>
        </p:nvCxnSpPr>
        <p:spPr>
          <a:xfrm rot="5400000">
            <a:off x="7800975" y="4672764"/>
            <a:ext cx="1576137" cy="700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6521116" y="1816768"/>
            <a:ext cx="1710536" cy="3392906"/>
          </a:xfrm>
          <a:custGeom>
            <a:avLst/>
            <a:gdLst>
              <a:gd name="connsiteX0" fmla="*/ 276726 w 1710536"/>
              <a:gd name="connsiteY0" fmla="*/ 3392906 h 3392906"/>
              <a:gd name="connsiteX1" fmla="*/ 1708484 w 1710536"/>
              <a:gd name="connsiteY1" fmla="*/ 1708485 h 3392906"/>
              <a:gd name="connsiteX2" fmla="*/ 0 w 1710536"/>
              <a:gd name="connsiteY2" fmla="*/ 0 h 339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0536" h="3392906">
                <a:moveTo>
                  <a:pt x="276726" y="3392906"/>
                </a:moveTo>
                <a:cubicBezTo>
                  <a:pt x="1015665" y="2833437"/>
                  <a:pt x="1754605" y="2273969"/>
                  <a:pt x="1708484" y="1708485"/>
                </a:cubicBezTo>
                <a:cubicBezTo>
                  <a:pt x="1662363" y="1143001"/>
                  <a:pt x="236621" y="122321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57199" y="3043989"/>
            <a:ext cx="4319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/>
              <a:t>ROADMAP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235834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sto feliz 3"/>
          <p:cNvSpPr/>
          <p:nvPr/>
        </p:nvSpPr>
        <p:spPr>
          <a:xfrm>
            <a:off x="252663" y="433137"/>
            <a:ext cx="1828800" cy="1828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85011" y="2610853"/>
            <a:ext cx="111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Joãozinho</a:t>
            </a:r>
          </a:p>
          <a:p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403558" y="649706"/>
            <a:ext cx="3236495" cy="2273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Site para pedir pizza:</a:t>
            </a:r>
          </a:p>
          <a:p>
            <a:pPr algn="ctr"/>
            <a:r>
              <a:rPr lang="pt-BR" dirty="0" smtClean="0"/>
              <a:t>Como usaremos?</a:t>
            </a:r>
          </a:p>
          <a:p>
            <a:pPr algn="ctr"/>
            <a:r>
              <a:rPr lang="pt-BR" dirty="0" smtClean="0"/>
              <a:t>- Visual Studio</a:t>
            </a:r>
          </a:p>
          <a:p>
            <a:pPr algn="ctr"/>
            <a:r>
              <a:rPr lang="pt-BR" dirty="0" smtClean="0"/>
              <a:t>Como esse site é feito?</a:t>
            </a:r>
          </a:p>
          <a:p>
            <a:pPr marL="285750" indent="-285750" algn="ctr">
              <a:buFontTx/>
              <a:buChar char="-"/>
            </a:pPr>
            <a:r>
              <a:rPr lang="pt-BR" dirty="0" smtClean="0"/>
              <a:t>HTML;</a:t>
            </a:r>
          </a:p>
          <a:p>
            <a:pPr marL="285750" indent="-285750" algn="ctr">
              <a:buFontTx/>
              <a:buChar char="-"/>
            </a:pPr>
            <a:r>
              <a:rPr lang="pt-BR" dirty="0" smtClean="0"/>
              <a:t>CSS;</a:t>
            </a:r>
          </a:p>
          <a:p>
            <a:pPr algn="ctr"/>
            <a:r>
              <a:rPr lang="pt-BR" dirty="0" smtClean="0"/>
              <a:t>- </a:t>
            </a:r>
            <a:r>
              <a:rPr lang="pt-BR" dirty="0" err="1" smtClean="0"/>
              <a:t>JavaScript</a:t>
            </a:r>
            <a:r>
              <a:rPr lang="pt-BR" dirty="0" smtClean="0"/>
              <a:t> / </a:t>
            </a:r>
            <a:r>
              <a:rPr lang="pt-BR" dirty="0" err="1" smtClean="0"/>
              <a:t>jQuery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>
            <a:off x="2298032" y="1467853"/>
            <a:ext cx="2033336" cy="204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8939463" y="782053"/>
            <a:ext cx="2863516" cy="3176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Camadas:</a:t>
            </a:r>
          </a:p>
          <a:p>
            <a:pPr marL="285750" indent="-285750" algn="ctr">
              <a:buFontTx/>
              <a:buChar char="-"/>
            </a:pPr>
            <a:r>
              <a:rPr lang="pt-BR" dirty="0" smtClean="0"/>
              <a:t>Modelos</a:t>
            </a:r>
          </a:p>
          <a:p>
            <a:pPr algn="ctr"/>
            <a:r>
              <a:rPr lang="pt-BR" dirty="0" smtClean="0"/>
              <a:t>- Negócios</a:t>
            </a:r>
          </a:p>
          <a:p>
            <a:pPr marL="285750" indent="-285750" algn="ctr">
              <a:buFontTx/>
              <a:buChar char="-"/>
            </a:pPr>
            <a:r>
              <a:rPr lang="pt-BR" dirty="0" smtClean="0"/>
              <a:t>Dados;</a:t>
            </a:r>
          </a:p>
          <a:p>
            <a:pPr algn="ctr"/>
            <a:r>
              <a:rPr lang="pt-BR" dirty="0" smtClean="0"/>
              <a:t>Como usaremos?</a:t>
            </a:r>
          </a:p>
          <a:p>
            <a:pPr algn="ctr"/>
            <a:r>
              <a:rPr lang="pt-BR" dirty="0" smtClean="0"/>
              <a:t>- Visual Studio;</a:t>
            </a:r>
          </a:p>
          <a:p>
            <a:pPr algn="ctr"/>
            <a:r>
              <a:rPr lang="pt-BR" dirty="0" smtClean="0"/>
              <a:t>Como é feito?</a:t>
            </a:r>
          </a:p>
          <a:p>
            <a:pPr algn="ctr"/>
            <a:r>
              <a:rPr lang="pt-BR" dirty="0" smtClean="0"/>
              <a:t>Linguagem: C#</a:t>
            </a:r>
          </a:p>
          <a:p>
            <a:pPr algn="ctr"/>
            <a:r>
              <a:rPr lang="pt-BR" dirty="0" smtClean="0"/>
              <a:t>Framework: </a:t>
            </a:r>
            <a:r>
              <a:rPr lang="pt-BR" dirty="0" err="1" smtClean="0"/>
              <a:t>Asp.Net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Arquitetura: MVC (</a:t>
            </a:r>
            <a:r>
              <a:rPr lang="pt-BR" dirty="0" err="1" smtClean="0"/>
              <a:t>Model</a:t>
            </a:r>
            <a:r>
              <a:rPr lang="pt-BR" dirty="0" smtClean="0"/>
              <a:t>, </a:t>
            </a:r>
            <a:r>
              <a:rPr lang="pt-BR" dirty="0" err="1" smtClean="0"/>
              <a:t>View</a:t>
            </a:r>
            <a:r>
              <a:rPr lang="pt-BR" dirty="0" smtClean="0"/>
              <a:t>, </a:t>
            </a:r>
            <a:r>
              <a:rPr lang="pt-BR" dirty="0" err="1" smtClean="0"/>
              <a:t>Controller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9" name="Seta para a direita 8"/>
          <p:cNvSpPr/>
          <p:nvPr/>
        </p:nvSpPr>
        <p:spPr>
          <a:xfrm>
            <a:off x="7640053" y="1672389"/>
            <a:ext cx="1155031" cy="276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6839952" y="4535905"/>
            <a:ext cx="2598821" cy="2322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Banco de Dados;</a:t>
            </a:r>
          </a:p>
          <a:p>
            <a:pPr algn="ctr"/>
            <a:r>
              <a:rPr lang="pt-BR" dirty="0" smtClean="0"/>
              <a:t>Como usaremos?</a:t>
            </a:r>
          </a:p>
          <a:p>
            <a:pPr marL="285750" indent="-285750" algn="ctr">
              <a:buFontTx/>
              <a:buChar char="-"/>
            </a:pPr>
            <a:r>
              <a:rPr lang="pt-BR" dirty="0" smtClean="0"/>
              <a:t>SQL Server;</a:t>
            </a:r>
          </a:p>
          <a:p>
            <a:pPr algn="ctr"/>
            <a:r>
              <a:rPr lang="pt-BR" dirty="0" smtClean="0"/>
              <a:t>Como é feito?</a:t>
            </a:r>
          </a:p>
          <a:p>
            <a:pPr algn="ctr"/>
            <a:r>
              <a:rPr lang="pt-BR" dirty="0" smtClean="0"/>
              <a:t>SQL ( </a:t>
            </a:r>
            <a:r>
              <a:rPr lang="pt-BR" dirty="0" err="1" smtClean="0"/>
              <a:t>Structed</a:t>
            </a:r>
            <a:r>
              <a:rPr lang="pt-BR" dirty="0" smtClean="0"/>
              <a:t> Query </a:t>
            </a:r>
            <a:r>
              <a:rPr lang="pt-BR" dirty="0" err="1" smtClean="0"/>
              <a:t>Language</a:t>
            </a:r>
            <a:r>
              <a:rPr lang="pt-BR" dirty="0" smtClean="0"/>
              <a:t>);</a:t>
            </a:r>
          </a:p>
        </p:txBody>
      </p:sp>
      <p:sp>
        <p:nvSpPr>
          <p:cNvPr id="11" name="Seta para baixo 10"/>
          <p:cNvSpPr/>
          <p:nvPr/>
        </p:nvSpPr>
        <p:spPr>
          <a:xfrm>
            <a:off x="9529008" y="3958389"/>
            <a:ext cx="144379" cy="926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5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Termos que usaremos: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7694"/>
            <a:ext cx="10515600" cy="5342021"/>
          </a:xfrm>
        </p:spPr>
        <p:txBody>
          <a:bodyPr/>
          <a:lstStyle/>
          <a:p>
            <a:r>
              <a:rPr lang="pt-BR" dirty="0" smtClean="0"/>
              <a:t>HTML -&gt; </a:t>
            </a:r>
            <a:r>
              <a:rPr lang="pt-BR" dirty="0" err="1" smtClean="0"/>
              <a:t>Hyper</a:t>
            </a:r>
            <a:r>
              <a:rPr lang="pt-BR" dirty="0" smtClean="0"/>
              <a:t>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Markup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Linguagem para montar o site;</a:t>
            </a:r>
          </a:p>
          <a:p>
            <a:pPr lvl="1"/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text</a:t>
            </a:r>
            <a:r>
              <a:rPr lang="pt-BR" dirty="0" smtClean="0"/>
              <a:t>” id=“txtId1” </a:t>
            </a:r>
            <a:r>
              <a:rPr lang="pt-BR" dirty="0" err="1" smtClean="0"/>
              <a:t>class</a:t>
            </a:r>
            <a:r>
              <a:rPr lang="pt-BR" dirty="0" smtClean="0"/>
              <a:t>=“</a:t>
            </a:r>
            <a:r>
              <a:rPr lang="pt-BR" dirty="0" err="1" smtClean="0"/>
              <a:t>classeCss</a:t>
            </a:r>
            <a:r>
              <a:rPr lang="pt-BR" dirty="0" smtClean="0"/>
              <a:t>” </a:t>
            </a:r>
            <a:r>
              <a:rPr lang="pt-BR" dirty="0" err="1" smtClean="0"/>
              <a:t>onClick</a:t>
            </a:r>
            <a:r>
              <a:rPr lang="pt-BR" dirty="0" smtClean="0"/>
              <a:t>=“</a:t>
            </a:r>
            <a:r>
              <a:rPr lang="pt-BR" dirty="0" err="1" smtClean="0"/>
              <a:t>quandoClicar</a:t>
            </a:r>
            <a:r>
              <a:rPr lang="pt-BR" dirty="0" smtClean="0"/>
              <a:t>()</a:t>
            </a:r>
            <a:r>
              <a:rPr lang="pt-BR" dirty="0" smtClean="0"/>
              <a:t>” /&gt;</a:t>
            </a:r>
          </a:p>
          <a:p>
            <a:r>
              <a:rPr lang="pt-BR" dirty="0" smtClean="0"/>
              <a:t>CSS -&gt; </a:t>
            </a:r>
            <a:r>
              <a:rPr lang="pt-BR" dirty="0" err="1" smtClean="0"/>
              <a:t>Cascade</a:t>
            </a:r>
            <a:r>
              <a:rPr lang="pt-BR" dirty="0" smtClean="0"/>
              <a:t>  </a:t>
            </a:r>
            <a:r>
              <a:rPr lang="pt-BR" dirty="0" err="1" smtClean="0"/>
              <a:t>Style</a:t>
            </a:r>
            <a:r>
              <a:rPr lang="pt-BR" dirty="0" smtClean="0"/>
              <a:t> </a:t>
            </a:r>
            <a:r>
              <a:rPr lang="pt-BR" dirty="0" err="1" smtClean="0"/>
              <a:t>Sheets</a:t>
            </a:r>
            <a:endParaRPr lang="pt-BR" dirty="0" smtClean="0"/>
          </a:p>
          <a:p>
            <a:pPr lvl="1"/>
            <a:r>
              <a:rPr lang="pt-BR" dirty="0" smtClean="0"/>
              <a:t>Linguagem para estilos do site;</a:t>
            </a:r>
          </a:p>
          <a:p>
            <a:pPr lvl="1"/>
            <a:r>
              <a:rPr lang="pt-BR" dirty="0" smtClean="0"/>
              <a:t>.</a:t>
            </a:r>
            <a:r>
              <a:rPr lang="pt-BR" dirty="0" err="1" smtClean="0"/>
              <a:t>classeCss</a:t>
            </a:r>
            <a:r>
              <a:rPr lang="pt-BR" dirty="0" smtClean="0"/>
              <a:t> { color: </a:t>
            </a:r>
            <a:r>
              <a:rPr lang="pt-BR" dirty="0" err="1" smtClean="0"/>
              <a:t>red</a:t>
            </a:r>
            <a:r>
              <a:rPr lang="pt-BR" dirty="0" smtClean="0"/>
              <a:t>; } </a:t>
            </a:r>
          </a:p>
          <a:p>
            <a:r>
              <a:rPr lang="pt-BR" dirty="0" smtClean="0"/>
              <a:t>BOOTSTRAP -&gt; framework CSS;</a:t>
            </a:r>
          </a:p>
          <a:p>
            <a:r>
              <a:rPr lang="pt-BR" dirty="0" err="1" smtClean="0"/>
              <a:t>JavaScript</a:t>
            </a:r>
            <a:r>
              <a:rPr lang="pt-BR" dirty="0" smtClean="0"/>
              <a:t> -&gt; Importante (NÃO TEM NADA A VER COM JAVA);</a:t>
            </a:r>
          </a:p>
          <a:p>
            <a:pPr lvl="1"/>
            <a:r>
              <a:rPr lang="pt-BR" dirty="0" smtClean="0"/>
              <a:t>Chamamos de </a:t>
            </a:r>
            <a:r>
              <a:rPr lang="pt-BR" dirty="0" err="1" smtClean="0"/>
              <a:t>js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Linguagem para comportamentos do HTML;</a:t>
            </a:r>
          </a:p>
          <a:p>
            <a:pPr lvl="1"/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quandoClicar</a:t>
            </a:r>
            <a:r>
              <a:rPr lang="pt-BR" dirty="0" smtClean="0"/>
              <a:t>() { </a:t>
            </a:r>
            <a:r>
              <a:rPr lang="pt-BR" dirty="0" err="1" smtClean="0"/>
              <a:t>alert</a:t>
            </a:r>
            <a:r>
              <a:rPr lang="pt-BR" dirty="0" smtClean="0"/>
              <a:t>(‘clicou’); }</a:t>
            </a:r>
          </a:p>
        </p:txBody>
      </p:sp>
    </p:spTree>
    <p:extLst>
      <p:ext uri="{BB962C8B-B14F-4D97-AF65-F5344CB8AC3E}">
        <p14:creationId xmlns:p14="http://schemas.microsoft.com/office/powerpoint/2010/main" val="26627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4853" y="192505"/>
            <a:ext cx="11028947" cy="5984458"/>
          </a:xfrm>
        </p:spPr>
        <p:txBody>
          <a:bodyPr/>
          <a:lstStyle/>
          <a:p>
            <a:r>
              <a:rPr lang="pt-BR" dirty="0" err="1" smtClean="0"/>
              <a:t>jQuery</a:t>
            </a:r>
            <a:r>
              <a:rPr lang="pt-BR" dirty="0" smtClean="0"/>
              <a:t> -&gt; </a:t>
            </a:r>
            <a:r>
              <a:rPr lang="pt-BR" dirty="0" err="1" smtClean="0"/>
              <a:t>jQuery</a:t>
            </a:r>
            <a:endParaRPr lang="pt-BR" dirty="0" smtClean="0"/>
          </a:p>
          <a:p>
            <a:pPr lvl="1"/>
            <a:r>
              <a:rPr lang="pt-BR" dirty="0" smtClean="0"/>
              <a:t>Linguagem para comportamentos do HTML;</a:t>
            </a:r>
          </a:p>
          <a:p>
            <a:pPr lvl="1"/>
            <a:r>
              <a:rPr lang="pt-BR" dirty="0" smtClean="0"/>
              <a:t>Mais enxuto que </a:t>
            </a:r>
            <a:r>
              <a:rPr lang="pt-BR" dirty="0" err="1" smtClean="0"/>
              <a:t>javascript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JavaScript</a:t>
            </a:r>
            <a:r>
              <a:rPr lang="pt-BR" dirty="0" smtClean="0"/>
              <a:t>(RAIZ) x </a:t>
            </a:r>
            <a:r>
              <a:rPr lang="pt-BR" dirty="0" err="1" smtClean="0"/>
              <a:t>jQuery</a:t>
            </a:r>
            <a:r>
              <a:rPr lang="pt-BR" dirty="0" smtClean="0"/>
              <a:t>(NUTELLA);</a:t>
            </a:r>
          </a:p>
          <a:p>
            <a:pPr lvl="1"/>
            <a:r>
              <a:rPr lang="pt-BR" dirty="0" smtClean="0"/>
              <a:t>Menos verboso;</a:t>
            </a:r>
          </a:p>
          <a:p>
            <a:pPr lvl="1"/>
            <a:r>
              <a:rPr lang="pt-BR" dirty="0" smtClean="0"/>
              <a:t>$(‘#</a:t>
            </a:r>
            <a:r>
              <a:rPr lang="pt-BR" dirty="0" smtClean="0"/>
              <a:t>txtId1</a:t>
            </a:r>
            <a:r>
              <a:rPr lang="pt-BR" dirty="0" smtClean="0"/>
              <a:t>’).click(</a:t>
            </a:r>
            <a:r>
              <a:rPr lang="pt-BR" dirty="0" err="1" smtClean="0"/>
              <a:t>function</a:t>
            </a:r>
            <a:r>
              <a:rPr lang="pt-BR" dirty="0" smtClean="0"/>
              <a:t>() { </a:t>
            </a:r>
            <a:r>
              <a:rPr lang="pt-BR" dirty="0" err="1" smtClean="0"/>
              <a:t>alert</a:t>
            </a:r>
            <a:r>
              <a:rPr lang="pt-BR" dirty="0" smtClean="0"/>
              <a:t>(‘clicou’); });</a:t>
            </a:r>
          </a:p>
          <a:p>
            <a:pPr lvl="1"/>
            <a:endParaRPr lang="pt-BR" dirty="0"/>
          </a:p>
          <a:p>
            <a:r>
              <a:rPr lang="pt-BR" dirty="0" smtClean="0"/>
              <a:t>Diferença para pegar valor do elemento:</a:t>
            </a:r>
          </a:p>
          <a:p>
            <a:pPr lvl="1"/>
            <a:r>
              <a:rPr lang="pt-BR" dirty="0" smtClean="0"/>
              <a:t>Elemento: &lt;input </a:t>
            </a:r>
            <a:r>
              <a:rPr lang="pt-BR" dirty="0" err="1" smtClean="0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text</a:t>
            </a:r>
            <a:r>
              <a:rPr lang="pt-BR" dirty="0" smtClean="0"/>
              <a:t>” id=“txtId1” </a:t>
            </a:r>
            <a:r>
              <a:rPr lang="pt-BR" dirty="0" err="1" smtClean="0"/>
              <a:t>class</a:t>
            </a:r>
            <a:r>
              <a:rPr lang="pt-BR" dirty="0" smtClean="0"/>
              <a:t>=“</a:t>
            </a:r>
            <a:r>
              <a:rPr lang="pt-BR" dirty="0" err="1" smtClean="0"/>
              <a:t>classeCss</a:t>
            </a:r>
            <a:r>
              <a:rPr lang="pt-BR" dirty="0" smtClean="0"/>
              <a:t>” </a:t>
            </a:r>
            <a:r>
              <a:rPr lang="pt-BR" dirty="0" err="1" smtClean="0"/>
              <a:t>onClick</a:t>
            </a:r>
            <a:r>
              <a:rPr lang="pt-BR" dirty="0" smtClean="0"/>
              <a:t>=“</a:t>
            </a:r>
            <a:r>
              <a:rPr lang="pt-BR" dirty="0" err="1" smtClean="0"/>
              <a:t>quandoClicar</a:t>
            </a:r>
            <a:r>
              <a:rPr lang="pt-BR" dirty="0" smtClean="0"/>
              <a:t>()” /&gt;</a:t>
            </a:r>
          </a:p>
          <a:p>
            <a:pPr lvl="1"/>
            <a:r>
              <a:rPr lang="pt-BR" dirty="0" err="1" smtClean="0"/>
              <a:t>Js</a:t>
            </a:r>
            <a:r>
              <a:rPr lang="pt-BR" dirty="0" smtClean="0"/>
              <a:t> -&gt; </a:t>
            </a:r>
            <a:r>
              <a:rPr lang="pt-BR" dirty="0" err="1" smtClean="0"/>
              <a:t>document.getElementById</a:t>
            </a:r>
            <a:r>
              <a:rPr lang="pt-BR" dirty="0" smtClean="0"/>
              <a:t>(“txtId1”).</a:t>
            </a:r>
            <a:r>
              <a:rPr lang="pt-BR" dirty="0" err="1" smtClean="0"/>
              <a:t>value</a:t>
            </a:r>
            <a:r>
              <a:rPr lang="pt-BR" dirty="0" smtClean="0"/>
              <a:t>();</a:t>
            </a:r>
          </a:p>
          <a:p>
            <a:pPr lvl="1"/>
            <a:r>
              <a:rPr lang="pt-BR" dirty="0" err="1" smtClean="0"/>
              <a:t>jQuery</a:t>
            </a:r>
            <a:r>
              <a:rPr lang="pt-BR" dirty="0" smtClean="0"/>
              <a:t> -&gt; $(‘#txtId1’).</a:t>
            </a:r>
            <a:r>
              <a:rPr lang="pt-BR" dirty="0" err="1" smtClean="0"/>
              <a:t>val</a:t>
            </a:r>
            <a:r>
              <a:rPr lang="pt-BR" dirty="0" smtClean="0"/>
              <a:t>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51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4853" y="156411"/>
            <a:ext cx="11028947" cy="6020552"/>
          </a:xfrm>
        </p:spPr>
        <p:txBody>
          <a:bodyPr/>
          <a:lstStyle/>
          <a:p>
            <a:r>
              <a:rPr lang="pt-BR" dirty="0" smtClean="0"/>
              <a:t>SQL -&gt; Banco de dados;</a:t>
            </a:r>
          </a:p>
          <a:p>
            <a:r>
              <a:rPr lang="pt-BR" dirty="0" smtClean="0"/>
              <a:t>QUERY -&gt; Consultar, manipular informações do banco de dados;</a:t>
            </a:r>
          </a:p>
          <a:p>
            <a:pPr lvl="1"/>
            <a:r>
              <a:rPr lang="pt-BR" dirty="0" smtClean="0"/>
              <a:t>Como é usado: SQL (</a:t>
            </a:r>
            <a:r>
              <a:rPr lang="pt-BR" dirty="0" err="1" smtClean="0"/>
              <a:t>Structed</a:t>
            </a:r>
            <a:r>
              <a:rPr lang="pt-BR" dirty="0" smtClean="0"/>
              <a:t> Query </a:t>
            </a:r>
            <a:r>
              <a:rPr lang="pt-BR" dirty="0" err="1" smtClean="0"/>
              <a:t>Language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SELECT * FROM CLIENTE -&gt; SELECT;</a:t>
            </a:r>
          </a:p>
          <a:p>
            <a:pPr lvl="2"/>
            <a:r>
              <a:rPr lang="pt-BR" dirty="0" smtClean="0"/>
              <a:t>Selecionar todos os (dados) clientes;</a:t>
            </a:r>
          </a:p>
          <a:p>
            <a:pPr lvl="1"/>
            <a:r>
              <a:rPr lang="pt-BR" dirty="0" smtClean="0"/>
              <a:t>SELECT Id, Nome FROM CLIENTE -&gt; SELECT;</a:t>
            </a:r>
          </a:p>
          <a:p>
            <a:pPr lvl="2"/>
            <a:r>
              <a:rPr lang="pt-BR" dirty="0" smtClean="0"/>
              <a:t>Selecionar todos os clientes (Id e nome);</a:t>
            </a:r>
          </a:p>
          <a:p>
            <a:pPr lvl="1"/>
            <a:r>
              <a:rPr lang="pt-BR" dirty="0" smtClean="0"/>
              <a:t>SELECT, INSERT, UPDATE, DELETE</a:t>
            </a:r>
          </a:p>
          <a:p>
            <a:pPr lvl="1"/>
            <a:r>
              <a:rPr lang="pt-BR" dirty="0" smtClean="0"/>
              <a:t>CRUD</a:t>
            </a:r>
          </a:p>
          <a:p>
            <a:pPr lvl="2"/>
            <a:r>
              <a:rPr lang="pt-BR" dirty="0" err="1" smtClean="0"/>
              <a:t>Create</a:t>
            </a:r>
            <a:r>
              <a:rPr lang="pt-BR" dirty="0" smtClean="0"/>
              <a:t> – INSERT</a:t>
            </a:r>
          </a:p>
          <a:p>
            <a:pPr lvl="2"/>
            <a:r>
              <a:rPr lang="pt-BR" dirty="0" err="1" smtClean="0"/>
              <a:t>Read</a:t>
            </a:r>
            <a:r>
              <a:rPr lang="pt-BR" dirty="0" smtClean="0"/>
              <a:t> = SELECT</a:t>
            </a:r>
          </a:p>
          <a:p>
            <a:pPr lvl="2"/>
            <a:r>
              <a:rPr lang="pt-BR" dirty="0" smtClean="0"/>
              <a:t>Update = UPDATE</a:t>
            </a:r>
          </a:p>
          <a:p>
            <a:pPr lvl="2"/>
            <a:r>
              <a:rPr lang="pt-BR" dirty="0" smtClean="0"/>
              <a:t>Delete = DELETE</a:t>
            </a:r>
          </a:p>
          <a:p>
            <a:pPr lvl="1"/>
            <a:r>
              <a:rPr lang="pt-BR" dirty="0" smtClean="0"/>
              <a:t>VERSIONADOR -&gt; GITHUB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5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789" y="216568"/>
            <a:ext cx="11053011" cy="6641432"/>
          </a:xfrm>
        </p:spPr>
        <p:txBody>
          <a:bodyPr/>
          <a:lstStyle/>
          <a:p>
            <a:r>
              <a:rPr lang="pt-BR" dirty="0" smtClean="0"/>
              <a:t>C# -&gt; Linguagem de programação:</a:t>
            </a:r>
          </a:p>
          <a:p>
            <a:pPr lvl="1"/>
            <a:r>
              <a:rPr lang="pt-BR" dirty="0" smtClean="0"/>
              <a:t>Da Microsoft</a:t>
            </a:r>
          </a:p>
          <a:p>
            <a:pPr lvl="1"/>
            <a:r>
              <a:rPr lang="pt-BR" dirty="0" smtClean="0"/>
              <a:t>Classes</a:t>
            </a:r>
          </a:p>
          <a:p>
            <a:pPr lvl="1"/>
            <a:r>
              <a:rPr lang="pt-BR" dirty="0" smtClean="0"/>
              <a:t>Métodos</a:t>
            </a:r>
          </a:p>
          <a:p>
            <a:pPr lvl="1"/>
            <a:r>
              <a:rPr lang="pt-BR" dirty="0" smtClean="0"/>
              <a:t>Atributos</a:t>
            </a:r>
          </a:p>
          <a:p>
            <a:r>
              <a:rPr lang="pt-BR" dirty="0" smtClean="0"/>
              <a:t>ASP.NET é o framework web da </a:t>
            </a:r>
            <a:r>
              <a:rPr lang="pt-BR" dirty="0" err="1" smtClean="0"/>
              <a:t>ms</a:t>
            </a:r>
            <a:r>
              <a:rPr lang="pt-BR" dirty="0" smtClean="0"/>
              <a:t> (Microsoft);</a:t>
            </a:r>
          </a:p>
          <a:p>
            <a:r>
              <a:rPr lang="pt-BR" dirty="0" smtClean="0"/>
              <a:t>WEB -&gt; tudo que for relacionado a internet;</a:t>
            </a:r>
          </a:p>
          <a:p>
            <a:r>
              <a:rPr lang="pt-BR" dirty="0" smtClean="0"/>
              <a:t>MVC -&gt; </a:t>
            </a:r>
            <a:r>
              <a:rPr lang="pt-BR" dirty="0" err="1" smtClean="0"/>
              <a:t>Model</a:t>
            </a:r>
            <a:r>
              <a:rPr lang="pt-BR" dirty="0" smtClean="0"/>
              <a:t>, </a:t>
            </a:r>
            <a:r>
              <a:rPr lang="pt-BR" dirty="0" err="1" smtClean="0"/>
              <a:t>View</a:t>
            </a:r>
            <a:r>
              <a:rPr lang="pt-BR" dirty="0" smtClean="0"/>
              <a:t>, </a:t>
            </a:r>
            <a:r>
              <a:rPr lang="pt-BR" dirty="0" err="1" smtClean="0"/>
              <a:t>Controller</a:t>
            </a:r>
            <a:endParaRPr lang="pt-BR" dirty="0" smtClean="0"/>
          </a:p>
          <a:p>
            <a:pPr lvl="1"/>
            <a:r>
              <a:rPr lang="pt-BR" dirty="0" smtClean="0"/>
              <a:t>Arquitetura da </a:t>
            </a:r>
            <a:r>
              <a:rPr lang="pt-BR" dirty="0" err="1" smtClean="0"/>
              <a:t>ms</a:t>
            </a:r>
            <a:r>
              <a:rPr lang="pt-BR" dirty="0" smtClean="0"/>
              <a:t>;</a:t>
            </a:r>
          </a:p>
          <a:p>
            <a:pPr lvl="1"/>
            <a:endParaRPr lang="pt-BR" dirty="0"/>
          </a:p>
          <a:p>
            <a:r>
              <a:rPr lang="pt-BR" dirty="0" smtClean="0"/>
              <a:t>VS / Visual Studio</a:t>
            </a:r>
          </a:p>
          <a:p>
            <a:pPr lvl="1"/>
            <a:r>
              <a:rPr lang="pt-BR" dirty="0" smtClean="0"/>
              <a:t>IDE -&gt; </a:t>
            </a:r>
            <a:r>
              <a:rPr lang="pt-BR" dirty="0" err="1" smtClean="0"/>
              <a:t>Integrated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 Interface</a:t>
            </a:r>
          </a:p>
          <a:p>
            <a:pPr lvl="1"/>
            <a:r>
              <a:rPr lang="pt-BR" dirty="0" smtClean="0"/>
              <a:t>VS, VSC, </a:t>
            </a:r>
            <a:r>
              <a:rPr lang="pt-BR" dirty="0" err="1" smtClean="0"/>
              <a:t>Eclipe</a:t>
            </a:r>
            <a:r>
              <a:rPr lang="pt-BR" dirty="0" smtClean="0"/>
              <a:t>, </a:t>
            </a:r>
            <a:r>
              <a:rPr lang="pt-BR" dirty="0" err="1" smtClean="0"/>
              <a:t>netbeans</a:t>
            </a:r>
            <a:r>
              <a:rPr lang="pt-BR" dirty="0" smtClean="0"/>
              <a:t>, </a:t>
            </a:r>
            <a:r>
              <a:rPr lang="pt-BR" dirty="0" err="1" smtClean="0"/>
              <a:t>notepad</a:t>
            </a:r>
            <a:r>
              <a:rPr lang="pt-BR" dirty="0" smtClean="0"/>
              <a:t>++, </a:t>
            </a:r>
            <a:r>
              <a:rPr lang="pt-BR" dirty="0" err="1" smtClean="0"/>
              <a:t>dreamweaver</a:t>
            </a:r>
            <a:r>
              <a:rPr lang="pt-BR" dirty="0" smtClean="0"/>
              <a:t>, </a:t>
            </a:r>
            <a:r>
              <a:rPr lang="pt-BR" dirty="0" err="1" smtClean="0"/>
              <a:t>devc</a:t>
            </a:r>
            <a:r>
              <a:rPr lang="pt-BR" dirty="0" smtClean="0"/>
              <a:t>++, sublime, vim...</a:t>
            </a:r>
          </a:p>
          <a:p>
            <a:pPr lvl="1"/>
            <a:r>
              <a:rPr lang="pt-BR" dirty="0" err="1" smtClean="0"/>
              <a:t>Solution</a:t>
            </a:r>
            <a:r>
              <a:rPr lang="pt-BR" dirty="0" smtClean="0"/>
              <a:t> -&gt; Solução, projeto como um todo</a:t>
            </a:r>
          </a:p>
          <a:p>
            <a:pPr lvl="2"/>
            <a:r>
              <a:rPr lang="pt-BR" dirty="0" smtClean="0"/>
              <a:t>Project (1 – N) -&gt; Projeto, dentro da </a:t>
            </a:r>
            <a:r>
              <a:rPr lang="pt-BR" dirty="0" err="1" smtClean="0"/>
              <a:t>solution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24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BOMBA!!!!!!!!!!!!!!!!!!!!!!1111111111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EU VOU ENSINAR VOCÊS DA FORMA ERRADA!!!!!!!!</a:t>
            </a:r>
          </a:p>
          <a:p>
            <a:r>
              <a:rPr lang="pt-BR" dirty="0" smtClean="0"/>
              <a:t>Faremos de uma forma PURISTA, também conhecida como a forma que FUNCIONA!!!</a:t>
            </a:r>
          </a:p>
          <a:p>
            <a:r>
              <a:rPr lang="pt-BR" dirty="0" smtClean="0"/>
              <a:t>90% das empresas trabalham errado!</a:t>
            </a:r>
          </a:p>
          <a:p>
            <a:r>
              <a:rPr lang="pt-BR" dirty="0" smtClean="0"/>
              <a:t>Não usaremos, Clean </a:t>
            </a:r>
            <a:r>
              <a:rPr lang="pt-BR" dirty="0" err="1" smtClean="0"/>
              <a:t>Code</a:t>
            </a:r>
            <a:r>
              <a:rPr lang="pt-BR" dirty="0" smtClean="0"/>
              <a:t>, Design </a:t>
            </a:r>
            <a:r>
              <a:rPr lang="pt-BR" dirty="0" err="1" smtClean="0"/>
              <a:t>Patterns</a:t>
            </a:r>
            <a:r>
              <a:rPr lang="pt-BR" dirty="0" smtClean="0"/>
              <a:t>, SOLID, </a:t>
            </a: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Injection</a:t>
            </a:r>
            <a:r>
              <a:rPr lang="pt-BR" dirty="0" smtClean="0"/>
              <a:t>, Interfaces, não </a:t>
            </a:r>
            <a:r>
              <a:rPr lang="pt-BR" dirty="0" err="1" smtClean="0"/>
              <a:t>sera</a:t>
            </a:r>
            <a:r>
              <a:rPr lang="pt-BR" dirty="0" smtClean="0"/>
              <a:t> assíncrono;</a:t>
            </a:r>
          </a:p>
          <a:p>
            <a:r>
              <a:rPr lang="pt-BR" dirty="0" smtClean="0"/>
              <a:t>Qual é o foco:</a:t>
            </a:r>
          </a:p>
          <a:p>
            <a:pPr lvl="1"/>
            <a:r>
              <a:rPr lang="pt-BR" dirty="0" smtClean="0"/>
              <a:t>FAZER!!!</a:t>
            </a:r>
          </a:p>
          <a:p>
            <a:pPr lvl="1"/>
            <a:r>
              <a:rPr lang="pt-BR" dirty="0" smtClean="0"/>
              <a:t>Faremos da forma simplista;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01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510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Termos que usaremos:</vt:lpstr>
      <vt:lpstr>Apresentação do PowerPoint</vt:lpstr>
      <vt:lpstr>Apresentação do PowerPoint</vt:lpstr>
      <vt:lpstr>Apresentação do PowerPoint</vt:lpstr>
      <vt:lpstr>BOMBA!!!!!!!!!!!!!!!!!!!!!!1111111111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Samir Goes</dc:creator>
  <cp:lastModifiedBy>Samir Goes</cp:lastModifiedBy>
  <cp:revision>9</cp:revision>
  <dcterms:created xsi:type="dcterms:W3CDTF">2018-05-12T00:56:56Z</dcterms:created>
  <dcterms:modified xsi:type="dcterms:W3CDTF">2018-05-12T02:29:38Z</dcterms:modified>
</cp:coreProperties>
</file>