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4D2-816F-44FF-ABFC-1FC139DF4F02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28C3-59CE-4107-845D-E417DE7A58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01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4D2-816F-44FF-ABFC-1FC139DF4F02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28C3-59CE-4107-845D-E417DE7A58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1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4D2-816F-44FF-ABFC-1FC139DF4F02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28C3-59CE-4107-845D-E417DE7A58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08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4D2-816F-44FF-ABFC-1FC139DF4F02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28C3-59CE-4107-845D-E417DE7A58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03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4D2-816F-44FF-ABFC-1FC139DF4F02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28C3-59CE-4107-845D-E417DE7A58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22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4D2-816F-44FF-ABFC-1FC139DF4F02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28C3-59CE-4107-845D-E417DE7A58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14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4D2-816F-44FF-ABFC-1FC139DF4F02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28C3-59CE-4107-845D-E417DE7A58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20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4D2-816F-44FF-ABFC-1FC139DF4F02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28C3-59CE-4107-845D-E417DE7A58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05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4D2-816F-44FF-ABFC-1FC139DF4F02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28C3-59CE-4107-845D-E417DE7A58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69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4D2-816F-44FF-ABFC-1FC139DF4F02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28C3-59CE-4107-845D-E417DE7A58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22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4D2-816F-44FF-ABFC-1FC139DF4F02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28C3-59CE-4107-845D-E417DE7A58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44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24D2-816F-44FF-ABFC-1FC139DF4F02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28C3-59CE-4107-845D-E417DE7A58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85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11886" y="1315634"/>
            <a:ext cx="2863516" cy="1467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Joãozinho</a:t>
            </a:r>
          </a:p>
          <a:p>
            <a:pPr algn="ctr"/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3275402" y="1684965"/>
            <a:ext cx="4915291" cy="28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8190693" y="1428110"/>
            <a:ext cx="3741822" cy="1455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Pizzaria</a:t>
            </a:r>
          </a:p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547937" y="1428110"/>
            <a:ext cx="194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Liga para a pizzaria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391525" y="1916940"/>
            <a:ext cx="2683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Pedido:</a:t>
            </a:r>
          </a:p>
          <a:p>
            <a:r>
              <a:rPr lang="pt-BR" dirty="0" smtClean="0"/>
              <a:t>1 pizza </a:t>
            </a:r>
            <a:r>
              <a:rPr lang="pt-BR" dirty="0" err="1" smtClean="0"/>
              <a:t>muzzarela</a:t>
            </a:r>
            <a:endParaRPr lang="pt-BR" dirty="0" smtClean="0"/>
          </a:p>
          <a:p>
            <a:r>
              <a:rPr lang="pt-BR" dirty="0" smtClean="0"/>
              <a:t>1 </a:t>
            </a:r>
            <a:r>
              <a:rPr lang="pt-BR" dirty="0" err="1" smtClean="0"/>
              <a:t>dolly</a:t>
            </a:r>
            <a:r>
              <a:rPr lang="pt-BR" dirty="0" smtClean="0"/>
              <a:t> guaraná</a:t>
            </a:r>
            <a:endParaRPr lang="pt-BR" dirty="0"/>
          </a:p>
        </p:txBody>
      </p:sp>
      <p:cxnSp>
        <p:nvCxnSpPr>
          <p:cNvPr id="15" name="Conector angulado 14"/>
          <p:cNvCxnSpPr>
            <a:stCxn id="6" idx="2"/>
            <a:endCxn id="4" idx="2"/>
          </p:cNvCxnSpPr>
          <p:nvPr/>
        </p:nvCxnSpPr>
        <p:spPr>
          <a:xfrm rot="5400000" flipH="1">
            <a:off x="5902402" y="-1275271"/>
            <a:ext cx="100444" cy="8217960"/>
          </a:xfrm>
          <a:prstGeom prst="bentConnector3">
            <a:avLst>
              <a:gd name="adj1" fmla="val -227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650705" y="3380874"/>
            <a:ext cx="337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Tá, me passa os dados da entrega.</a:t>
            </a:r>
          </a:p>
          <a:p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30179" y="3513221"/>
            <a:ext cx="336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Rua dos bobos, n0</a:t>
            </a:r>
            <a:br>
              <a:rPr lang="pt-BR" dirty="0" smtClean="0"/>
            </a:br>
            <a:r>
              <a:rPr lang="pt-BR" dirty="0" smtClean="0"/>
              <a:t>Telefone 3214-5684 / 98451-9766</a:t>
            </a:r>
            <a:endParaRPr lang="pt-BR" dirty="0"/>
          </a:p>
        </p:txBody>
      </p:sp>
      <p:sp>
        <p:nvSpPr>
          <p:cNvPr id="18" name="Seta para a direita 17"/>
          <p:cNvSpPr/>
          <p:nvPr/>
        </p:nvSpPr>
        <p:spPr>
          <a:xfrm>
            <a:off x="2370221" y="4027205"/>
            <a:ext cx="5820472" cy="231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650705" y="4475747"/>
            <a:ext cx="2177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Beleza, fica:</a:t>
            </a:r>
          </a:p>
          <a:p>
            <a:r>
              <a:rPr lang="pt-BR" dirty="0" smtClean="0"/>
              <a:t>35 reais</a:t>
            </a:r>
          </a:p>
          <a:p>
            <a:r>
              <a:rPr lang="pt-BR" dirty="0" smtClean="0"/>
              <a:t>Te entrego em 40min</a:t>
            </a:r>
            <a:endParaRPr lang="pt-BR" dirty="0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2213810" y="4937412"/>
            <a:ext cx="6436895" cy="25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957733" y="4788842"/>
            <a:ext cx="86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Beleza!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20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Samir Goes</dc:creator>
  <cp:lastModifiedBy>Samir Goes</cp:lastModifiedBy>
  <cp:revision>2</cp:revision>
  <dcterms:created xsi:type="dcterms:W3CDTF">2018-05-16T00:16:36Z</dcterms:created>
  <dcterms:modified xsi:type="dcterms:W3CDTF">2018-05-16T01:30:23Z</dcterms:modified>
</cp:coreProperties>
</file>