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01236-D9E3-F858-ECBD-536B2B1B1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378C5C-5060-06E7-4BF8-A151AB5795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A738B-D2FC-96F0-D8DF-FA4034247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AE6F2-7747-4C56-A1B0-81B839B01C53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094D9-B638-2AD5-7F84-3F6E6A2E3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DE01E-9A62-B7F0-F179-9B69B491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112C-5E3A-497F-B129-7C035868B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08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5D1A9-F734-617C-ADA5-5B9B3E50E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D46BC-3733-6E09-EDD6-580E48B9C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5694F-133D-8886-FA80-0C246B859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AE6F2-7747-4C56-A1B0-81B839B01C53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58F59-DCD8-2CE7-77F9-77AAFDB25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7F590-F758-D1AD-C699-6457DB603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112C-5E3A-497F-B129-7C035868B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74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C20D6B-61EC-72D9-BCA1-9C3E6B4FD9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A8108B-0818-8F92-A4D2-45A0AA8DF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0DBFF-F697-112E-5416-8DBA57F2C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AE6F2-7747-4C56-A1B0-81B839B01C53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0F9C8-9EEC-47A7-8339-B2D64D91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A5176-A58A-B035-97AF-458B8C9E7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112C-5E3A-497F-B129-7C035868B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73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F27D7-EDA4-0ED0-2BDD-E1864C15D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682A9-B9EF-679F-F11D-9FBD8936C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F0DB8-4886-A74C-3EC7-5BEBE603D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AE6F2-7747-4C56-A1B0-81B839B01C53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361BC-35BD-5492-437F-81DBC29D4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5BE71-E51B-167F-563C-67EB3815E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112C-5E3A-497F-B129-7C035868B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9807C-622B-0A48-54AF-717869E07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90C38-1B0F-F338-21AA-0C54AE5B1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622E5-D5D4-26AD-595C-A272F2EE9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AE6F2-7747-4C56-A1B0-81B839B01C53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E135E-E061-C076-1A24-B6FCEBC32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30E53-3E66-2F7D-29EC-2A6C3941E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112C-5E3A-497F-B129-7C035868B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F4B4F-A335-BB91-370B-566C83D83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DB987-5E84-3E8F-ED10-7D0639C0C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F22FB-D06B-A470-DF43-4A437534A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7D3CA-0A2E-60CD-F04A-52D9EC3E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AE6F2-7747-4C56-A1B0-81B839B01C53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19E89-E148-D6D5-868E-553CEE3E8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5F4D9-7229-3183-3818-2A8CF2402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112C-5E3A-497F-B129-7C035868B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2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4E2F-55BC-29E6-CD36-7DF2AEF31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30827-08C4-9C07-A2FA-0167304A7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DC235-6EBE-8C4E-61FB-098762167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C7AA24-F415-1641-73D1-6CC3649416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B8D83D-5E19-5FDE-EFCD-02B25E05F0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59E26C-8101-396D-E42C-0F42D6AD1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AE6F2-7747-4C56-A1B0-81B839B01C53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FAED14-7C1F-AA3B-10FE-0A0CFEB6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44B209-1814-8A7B-6F9E-A9E0A635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112C-5E3A-497F-B129-7C035868B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8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F5BD1-3487-5F5B-B69C-FEFDD2548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1BCE3F-6415-9D70-63AE-C65ACA2E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AE6F2-7747-4C56-A1B0-81B839B01C53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97B5D1-1C74-8801-7927-A6B28DE89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BFF98B-FB61-FF29-CE25-7618D8628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112C-5E3A-497F-B129-7C035868B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0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0D5CA7-FE27-687D-B4B4-DA825171A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AE6F2-7747-4C56-A1B0-81B839B01C53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8FBF70-2E6C-8A13-5165-7467A5CBD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A9222-C3FE-8928-0E16-F5C3DD9E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112C-5E3A-497F-B129-7C035868B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48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F9B1C-3AF8-3538-F1EB-1AEB686A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ED291-B03A-4703-C8C0-3957DF201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A67F2F-2B45-8776-31F1-FC73A7061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18099B-3201-6A4D-8619-9840A1FD0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AE6F2-7747-4C56-A1B0-81B839B01C53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CD780-7FF3-3F65-A9AE-B4ED11DC2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D22F7-7775-BADA-FF1F-7724090C9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112C-5E3A-497F-B129-7C035868B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5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F7984-715E-04DD-9273-D78DBC8E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72D1C1-AF59-E760-21C8-7541B9F53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8CC6E-B761-13E9-3EC3-280DA9C0C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FEAAE-7CFD-F1F6-1F60-D79C7658E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AE6F2-7747-4C56-A1B0-81B839B01C53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72B50-01D7-C5D6-A464-07F077C9E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FD9BD-F239-BE23-E893-1E0EA2A31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112C-5E3A-497F-B129-7C035868B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34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E26CFB-39DE-1956-8535-B15A7032C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7AF6E-862C-8938-83B2-93F87052B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0FE5F-42F6-6AAA-64A5-F309CB25D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AE6F2-7747-4C56-A1B0-81B839B01C53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04AA4-7D81-02DD-A812-758A377596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86D73-A983-3A5D-4B18-D4902EA8F8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9112C-5E3A-497F-B129-7C035868B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9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CE90A62-4777-DDCF-E634-063DDFF20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210687"/>
              </p:ext>
            </p:extLst>
          </p:nvPr>
        </p:nvGraphicFramePr>
        <p:xfrm>
          <a:off x="531845" y="719665"/>
          <a:ext cx="11094098" cy="5603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1011">
                  <a:extLst>
                    <a:ext uri="{9D8B030D-6E8A-4147-A177-3AD203B41FA5}">
                      <a16:colId xmlns:a16="http://schemas.microsoft.com/office/drawing/2014/main" val="1217325039"/>
                    </a:ext>
                  </a:extLst>
                </a:gridCol>
                <a:gridCol w="5513087">
                  <a:extLst>
                    <a:ext uri="{9D8B030D-6E8A-4147-A177-3AD203B41FA5}">
                      <a16:colId xmlns:a16="http://schemas.microsoft.com/office/drawing/2014/main" val="199844093"/>
                    </a:ext>
                  </a:extLst>
                </a:gridCol>
              </a:tblGrid>
              <a:tr h="57437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Using the Tool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907070"/>
                  </a:ext>
                </a:extLst>
              </a:tr>
              <a:tr h="57437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Steps</a:t>
                      </a:r>
                    </a:p>
                    <a:p>
                      <a:r>
                        <a:rPr lang="en-US" b="1" dirty="0"/>
                        <a:t>1. Capture Images</a:t>
                      </a:r>
                      <a:r>
                        <a:rPr lang="en-US" dirty="0"/>
                        <a:t>: Use any camera to take photos of the subject from 2 angles (Side and Front). Ensure that the necessary joints that are typically used in RULA are visible and well-lit in the images for accurate analysis.</a:t>
                      </a:r>
                    </a:p>
                    <a:p>
                      <a:r>
                        <a:rPr lang="en-US" b="1" dirty="0"/>
                        <a:t>2. Store Images</a:t>
                      </a:r>
                      <a:r>
                        <a:rPr lang="en-US" dirty="0"/>
                        <a:t>: Upload the Images in the </a:t>
                      </a:r>
                      <a:r>
                        <a:rPr lang="en-US" dirty="0" err="1"/>
                        <a:t>in_img</a:t>
                      </a:r>
                      <a:r>
                        <a:rPr lang="en-US" dirty="0"/>
                        <a:t> directory in the correct format .</a:t>
                      </a:r>
                      <a:r>
                        <a:rPr lang="en-US" dirty="0" err="1"/>
                        <a:t>png</a:t>
                      </a:r>
                      <a:r>
                        <a:rPr lang="en-US" dirty="0"/>
                        <a:t> (better accuracy, slow) and jpg.</a:t>
                      </a:r>
                    </a:p>
                    <a:p>
                      <a:r>
                        <a:rPr lang="en-US" b="1" dirty="0"/>
                        <a:t>3. Execute Python Script (</a:t>
                      </a:r>
                      <a:r>
                        <a:rPr lang="en-US" dirty="0"/>
                        <a:t>shr_main.py</a:t>
                      </a:r>
                      <a:r>
                        <a:rPr lang="en-US" b="1" dirty="0"/>
                        <a:t>)</a:t>
                      </a:r>
                      <a:r>
                        <a:rPr lang="en-US" dirty="0"/>
                        <a:t>: Run the Tool on command line on a computer (</a:t>
                      </a:r>
                      <a:r>
                        <a:rPr lang="en-US" b="1" dirty="0"/>
                        <a:t>For maximum speed, you should use </a:t>
                      </a:r>
                      <a:r>
                        <a:rPr lang="en-US" b="1" dirty="0" err="1"/>
                        <a:t>OpenPose</a:t>
                      </a:r>
                      <a:r>
                        <a:rPr lang="en-US" b="1" dirty="0"/>
                        <a:t> in a machine with a Nvidia GPU version</a:t>
                      </a:r>
                      <a:r>
                        <a:rPr lang="en-US" dirty="0"/>
                        <a:t>)</a:t>
                      </a:r>
                    </a:p>
                    <a:p>
                      <a:r>
                        <a:rPr lang="en-US" dirty="0"/>
                        <a:t>4. Wait for result. For one candidate &lt; 5.5 seconds.</a:t>
                      </a:r>
                    </a:p>
                    <a:p>
                      <a:r>
                        <a:rPr lang="en-US" b="1" dirty="0"/>
                        <a:t>5. Review RULA Recommendation</a:t>
                      </a:r>
                      <a:r>
                        <a:rPr lang="en-US" dirty="0"/>
                        <a:t>: Once the script has finished running, Results will be on screen as well as in a file with values for each RULA step that can also be </a:t>
                      </a:r>
                      <a:r>
                        <a:rPr lang="en-US"/>
                        <a:t>further reviewed.</a:t>
                      </a:r>
                      <a:endParaRPr lang="en-US" dirty="0"/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66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9923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166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DESTRUCTOR RAM</dc:creator>
  <cp:lastModifiedBy>DESTRUCTOR RAM</cp:lastModifiedBy>
  <cp:revision>1</cp:revision>
  <dcterms:created xsi:type="dcterms:W3CDTF">2024-02-26T02:22:28Z</dcterms:created>
  <dcterms:modified xsi:type="dcterms:W3CDTF">2024-02-26T02:51:33Z</dcterms:modified>
</cp:coreProperties>
</file>