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3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Used car 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01000"/>
            <a:ext cx="4775075" cy="1081896"/>
          </a:xfrm>
        </p:spPr>
        <p:txBody>
          <a:bodyPr numCol="2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Samira </a:t>
            </a:r>
            <a:r>
              <a:rPr lang="en-US" sz="1200" dirty="0" err="1">
                <a:solidFill>
                  <a:schemeClr val="tx1"/>
                </a:solidFill>
              </a:rPr>
              <a:t>Mohammadzadeh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Vince Sy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Shadi</a:t>
            </a:r>
            <a:r>
              <a:rPr lang="en-US" sz="1200" dirty="0">
                <a:solidFill>
                  <a:schemeClr val="tx1"/>
                </a:solidFill>
              </a:rPr>
              <a:t> Salama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Shadi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Askarzadeh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D405-24B0-48BD-810D-D30E5603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5" y="2937387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617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B529-79AD-4001-B1A1-CD43412A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12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1AF-3D72-471D-A244-2F2F5FF1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9002"/>
            <a:ext cx="10058400" cy="4283742"/>
          </a:xfrm>
        </p:spPr>
        <p:txBody>
          <a:bodyPr/>
          <a:lstStyle/>
          <a:p>
            <a:r>
              <a:rPr lang="en-US" dirty="0"/>
              <a:t>Data Source: </a:t>
            </a:r>
          </a:p>
          <a:p>
            <a:r>
              <a:rPr lang="en-US" dirty="0"/>
              <a:t>Data Size: 800K+</a:t>
            </a:r>
          </a:p>
          <a:p>
            <a:r>
              <a:rPr lang="en-US" dirty="0"/>
              <a:t>Sample Data: 1997-2018 used car prices for Honda, Toyota and Nissan</a:t>
            </a:r>
          </a:p>
          <a:p>
            <a:r>
              <a:rPr lang="en-US" dirty="0"/>
              <a:t>Technology used:</a:t>
            </a:r>
          </a:p>
          <a:p>
            <a:pPr lvl="4"/>
            <a:r>
              <a:rPr lang="en-US" dirty="0"/>
              <a:t>HTML/CSS/Bootstrap </a:t>
            </a:r>
          </a:p>
          <a:p>
            <a:pPr lvl="4"/>
            <a:r>
              <a:rPr lang="en-US" dirty="0"/>
              <a:t>Python Pandas</a:t>
            </a:r>
          </a:p>
          <a:p>
            <a:pPr lvl="4"/>
            <a:r>
              <a:rPr lang="en-US" dirty="0"/>
              <a:t>Spark	</a:t>
            </a:r>
          </a:p>
          <a:p>
            <a:pPr lvl="4"/>
            <a:r>
              <a:rPr lang="en-US" dirty="0"/>
              <a:t>Matplotlib</a:t>
            </a:r>
          </a:p>
          <a:p>
            <a:pPr lvl="4"/>
            <a:r>
              <a:rPr lang="en-US" dirty="0" err="1"/>
              <a:t>Sklearn</a:t>
            </a:r>
            <a:r>
              <a:rPr lang="en-US" dirty="0"/>
              <a:t> (</a:t>
            </a:r>
            <a:r>
              <a:rPr lang="en-US" dirty="0" err="1"/>
              <a:t>LinearRegression</a:t>
            </a:r>
            <a:r>
              <a:rPr lang="en-US" dirty="0"/>
              <a:t> , </a:t>
            </a:r>
            <a:r>
              <a:rPr lang="en-US" dirty="0" err="1"/>
              <a:t>MinMaxscaler</a:t>
            </a:r>
            <a:r>
              <a:rPr lang="en-US" dirty="0"/>
              <a:t>,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LableEncode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Flask</a:t>
            </a:r>
          </a:p>
          <a:p>
            <a:pPr lvl="4"/>
            <a:r>
              <a:rPr lang="en-US" dirty="0"/>
              <a:t>AWS</a:t>
            </a:r>
          </a:p>
          <a:p>
            <a:pPr marL="182880" lvl="4">
              <a:lnSpc>
                <a:spcPct val="110000"/>
              </a:lnSpc>
              <a:spcBef>
                <a:spcPts val="900"/>
              </a:spcBef>
            </a:pPr>
            <a:r>
              <a:rPr lang="en-US" sz="1500" dirty="0"/>
              <a:t>Prediction Model : </a:t>
            </a:r>
            <a:r>
              <a:rPr lang="en-US" sz="1500" dirty="0" err="1"/>
              <a:t>RandomForest</a:t>
            </a:r>
            <a:r>
              <a:rPr lang="en-US" sz="1500" dirty="0"/>
              <a:t> (RF) score:</a:t>
            </a:r>
          </a:p>
          <a:p>
            <a:pPr marL="182880" lvl="4">
              <a:lnSpc>
                <a:spcPct val="110000"/>
              </a:lnSpc>
              <a:spcBef>
                <a:spcPts val="900"/>
              </a:spcBef>
            </a:pPr>
            <a:r>
              <a:rPr lang="en-US" sz="1500" dirty="0"/>
              <a:t>Infrastructure:  AWS EC2 Elastic Beans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9735F-958B-4C12-A5FC-7894C4FC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24" y="2436984"/>
            <a:ext cx="2123570" cy="122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4C0D5-5B26-4B36-891E-F46545F14CFC}"/>
              </a:ext>
            </a:extLst>
          </p:cNvPr>
          <p:cNvSpPr txBox="1"/>
          <p:nvPr/>
        </p:nvSpPr>
        <p:spPr>
          <a:xfrm>
            <a:off x="1190587" y="199662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HTML/CSS Bootstrap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08B04-78E1-4A46-B5A8-78E176C99010}"/>
              </a:ext>
            </a:extLst>
          </p:cNvPr>
          <p:cNvSpPr/>
          <p:nvPr/>
        </p:nvSpPr>
        <p:spPr>
          <a:xfrm>
            <a:off x="749431" y="1036948"/>
            <a:ext cx="10784264" cy="512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DF742C9-BD9E-45B0-93CB-AD486EA8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74" y="450609"/>
            <a:ext cx="1489435" cy="1489435"/>
          </a:xfrm>
          <a:prstGeom prst="rect">
            <a:avLst/>
          </a:prstGeom>
        </p:spPr>
      </p:pic>
      <p:pic>
        <p:nvPicPr>
          <p:cNvPr id="1026" name="Picture 2" descr="Flask logo vector">
            <a:extLst>
              <a:ext uri="{FF2B5EF4-FFF2-40B4-BE49-F238E27FC236}">
                <a16:creationId xmlns:a16="http://schemas.microsoft.com/office/drawing/2014/main" id="{85B8ED80-3776-4F06-AAF6-709433DB7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70" y="4375513"/>
            <a:ext cx="1489435" cy="14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C863F1-8080-40EC-BE7F-E4F5E3CC1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483" y="2634519"/>
            <a:ext cx="3037380" cy="10259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280E1C-9ABF-432C-B1CA-176A72B21044}"/>
              </a:ext>
            </a:extLst>
          </p:cNvPr>
          <p:cNvSpPr/>
          <p:nvPr/>
        </p:nvSpPr>
        <p:spPr>
          <a:xfrm>
            <a:off x="4797077" y="3429000"/>
            <a:ext cx="215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machine learning</a:t>
            </a:r>
          </a:p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E95D4E8-3656-41B3-BD49-1611995F6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574" y="2258506"/>
            <a:ext cx="1152417" cy="1152417"/>
          </a:xfrm>
          <a:prstGeom prst="rect">
            <a:avLst/>
          </a:prstGeom>
        </p:spPr>
      </p:pic>
      <p:pic>
        <p:nvPicPr>
          <p:cNvPr id="15" name="Picture 14" descr="A picture containing flower&#10;&#10;Description automatically generated">
            <a:extLst>
              <a:ext uri="{FF2B5EF4-FFF2-40B4-BE49-F238E27FC236}">
                <a16:creationId xmlns:a16="http://schemas.microsoft.com/office/drawing/2014/main" id="{692B8040-799C-4EFE-862F-D97FA2267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7452" y="287828"/>
            <a:ext cx="2346691" cy="2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5E4404-B906-4DED-BCFF-A44327F22268}"/>
              </a:ext>
            </a:extLst>
          </p:cNvPr>
          <p:cNvSpPr txBox="1"/>
          <p:nvPr/>
        </p:nvSpPr>
        <p:spPr>
          <a:xfrm>
            <a:off x="2384255" y="426128"/>
            <a:ext cx="661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D41C6-1BE4-4E85-BFAA-F0B56BF2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887793"/>
            <a:ext cx="8387271" cy="2222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F1AE3-37FF-4E35-AC54-C3B90A62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6" y="3195084"/>
            <a:ext cx="11061624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1133C-A0C9-48B2-9B91-147F49A1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4505417"/>
            <a:ext cx="10677525" cy="19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79E37-7F12-40D7-8307-BB350E04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5" y="1217723"/>
            <a:ext cx="4904252" cy="307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45C99-C656-4C60-B4C9-7F1E719089D1}"/>
              </a:ext>
            </a:extLst>
          </p:cNvPr>
          <p:cNvSpPr txBox="1"/>
          <p:nvPr/>
        </p:nvSpPr>
        <p:spPr>
          <a:xfrm>
            <a:off x="2384255" y="426128"/>
            <a:ext cx="661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1F145-2546-4A5C-B16F-88EFACD8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7722"/>
            <a:ext cx="5198463" cy="3079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2F5D8-EF82-401F-BA92-CCAA54DE8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473" y="4492102"/>
            <a:ext cx="8848725" cy="17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7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C20B9-C8E1-43D4-B77F-F93F2451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0" y="3434436"/>
            <a:ext cx="5772150" cy="135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BAA65-A3E2-4840-864C-D515564D9CE2}"/>
              </a:ext>
            </a:extLst>
          </p:cNvPr>
          <p:cNvSpPr txBox="1"/>
          <p:nvPr/>
        </p:nvSpPr>
        <p:spPr>
          <a:xfrm>
            <a:off x="2384255" y="426128"/>
            <a:ext cx="661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9673C-858A-4C4C-976E-E3BC2644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72" y="887793"/>
            <a:ext cx="568642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2D387-3078-4097-BC17-E912D579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4847604"/>
            <a:ext cx="86106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37F3E-55AF-4277-BD1A-1E07830D2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875" y="5387061"/>
            <a:ext cx="803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9CFB7C-3015-4F22-B88E-AE02B877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4" y="1209827"/>
            <a:ext cx="903922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9A1CB-F6C2-416F-9404-C01A9F0F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8" y="3494546"/>
            <a:ext cx="6315075" cy="277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4C260-D56F-4624-BCFA-8ADF0ADBA87A}"/>
              </a:ext>
            </a:extLst>
          </p:cNvPr>
          <p:cNvSpPr txBox="1"/>
          <p:nvPr/>
        </p:nvSpPr>
        <p:spPr>
          <a:xfrm>
            <a:off x="2295478" y="510335"/>
            <a:ext cx="661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Choose our Model</a:t>
            </a:r>
          </a:p>
        </p:txBody>
      </p:sp>
    </p:spTree>
    <p:extLst>
      <p:ext uri="{BB962C8B-B14F-4D97-AF65-F5344CB8AC3E}">
        <p14:creationId xmlns:p14="http://schemas.microsoft.com/office/powerpoint/2010/main" val="27814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137ED-B8D2-47A2-A603-58E518F9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4" y="1256877"/>
            <a:ext cx="4189347" cy="3181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E747A-1D07-4622-82D6-F191144C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5" y="421284"/>
            <a:ext cx="10058400" cy="754986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Integration-Flask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CEF6C-8266-4306-B3FE-D2359998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5" y="1290786"/>
            <a:ext cx="4279005" cy="3113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6ADFA-95C4-4DFE-907C-60CA86451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38" y="4616387"/>
            <a:ext cx="5334000" cy="17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4D98-6EF4-4B79-AD44-1871438F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69" y="470517"/>
            <a:ext cx="10058400" cy="71021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UI/UX– HTML/CSS/Bootstrap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00CC-666F-427C-956B-FE2494C7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1" y="1180730"/>
            <a:ext cx="9037318" cy="52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2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Used car price prediction model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Integration-Flask</vt:lpstr>
      <vt:lpstr>UI/UX– HTML/CSS/Bootstrap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2020-05-15T04:13:39Z</dcterms:created>
  <dcterms:modified xsi:type="dcterms:W3CDTF">2020-05-16T16:32:10Z</dcterms:modified>
</cp:coreProperties>
</file>