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58" r:id="rId5"/>
    <p:sldId id="264" r:id="rId6"/>
    <p:sldId id="259" r:id="rId7"/>
    <p:sldId id="265" r:id="rId8"/>
    <p:sldId id="260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C01A-759E-46AD-BF7B-F6D4CA5F3E8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5AC-82BB-4CA3-A866-96651814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C01A-759E-46AD-BF7B-F6D4CA5F3E8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5AC-82BB-4CA3-A866-96651814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7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C01A-759E-46AD-BF7B-F6D4CA5F3E8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5AC-82BB-4CA3-A866-96651814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7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C01A-759E-46AD-BF7B-F6D4CA5F3E8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5AC-82BB-4CA3-A866-96651814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C01A-759E-46AD-BF7B-F6D4CA5F3E8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5AC-82BB-4CA3-A866-96651814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C01A-759E-46AD-BF7B-F6D4CA5F3E8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5AC-82BB-4CA3-A866-96651814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05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C01A-759E-46AD-BF7B-F6D4CA5F3E8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5AC-82BB-4CA3-A866-96651814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C01A-759E-46AD-BF7B-F6D4CA5F3E8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5AC-82BB-4CA3-A866-96651814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13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C01A-759E-46AD-BF7B-F6D4CA5F3E8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5AC-82BB-4CA3-A866-96651814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C01A-759E-46AD-BF7B-F6D4CA5F3E8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4BAD5AC-82BB-4CA3-A866-96651814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1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C01A-759E-46AD-BF7B-F6D4CA5F3E8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5AC-82BB-4CA3-A866-96651814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9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C01A-759E-46AD-BF7B-F6D4CA5F3E8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5AC-82BB-4CA3-A866-96651814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C01A-759E-46AD-BF7B-F6D4CA5F3E8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5AC-82BB-4CA3-A866-96651814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C01A-759E-46AD-BF7B-F6D4CA5F3E8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5AC-82BB-4CA3-A866-96651814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8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C01A-759E-46AD-BF7B-F6D4CA5F3E8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5AC-82BB-4CA3-A866-96651814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C01A-759E-46AD-BF7B-F6D4CA5F3E8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5AC-82BB-4CA3-A866-96651814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0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C01A-759E-46AD-BF7B-F6D4CA5F3E8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D5AC-82BB-4CA3-A866-96651814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D4C01A-759E-46AD-BF7B-F6D4CA5F3E8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BAD5AC-82BB-4CA3-A866-96651814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Opening a new shopping center in Auckland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Zealand 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397828"/>
            <a:ext cx="6987645" cy="1545771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 IBM Applied Data Science Capstone 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SAMIRA YADEGARI </a:t>
            </a:r>
          </a:p>
          <a:p>
            <a:pPr algn="ctr"/>
            <a:r>
              <a:rPr lang="en-US" dirty="0"/>
              <a:t>DECEMBER </a:t>
            </a:r>
            <a:r>
              <a:rPr lang="en-US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35430"/>
            <a:ext cx="10018713" cy="718456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b="1" u="sng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53886"/>
            <a:ext cx="10018713" cy="528911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After, extracting </a:t>
            </a:r>
            <a:r>
              <a:rPr lang="en-US" dirty="0"/>
              <a:t>and preparing the data, performing machine learning by clustering the data into 4 clusters based on their </a:t>
            </a:r>
            <a:r>
              <a:rPr lang="en-US" dirty="0" smtClean="0"/>
              <a:t>similarities.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neighborhoods in cluster 2 are the most preferred locations to open a new shopping mall, although looking at the population of those neighborhoods and their </a:t>
            </a:r>
            <a:r>
              <a:rPr lang="en-US" dirty="0" smtClean="0"/>
              <a:t>distance to other shopping malls </a:t>
            </a:r>
            <a:r>
              <a:rPr lang="en-US" dirty="0"/>
              <a:t>are two important factors to consider too.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The findings of this project will help the relevant stakeholders to capitalize on the opportunities in high potential locations while avoiding overcrowded areas in their decisions to open a new shopping mall.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35430"/>
            <a:ext cx="10018713" cy="718456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Information</a:t>
            </a:r>
            <a:endParaRPr lang="en-US" b="1" u="sng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78635"/>
            <a:ext cx="10018713" cy="441256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malls provide a great distribution channel for retailers to market their products and services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developers are taking advantage of this trend to build more shopping centers to answer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en-US" sz="36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Auckland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biggest city in New Zealand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city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Auckland has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Auckland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annual population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35430"/>
            <a:ext cx="10018713" cy="718456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endParaRPr lang="en-US" b="1" u="sng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02229"/>
            <a:ext cx="10018713" cy="4288971"/>
          </a:xfrm>
        </p:spPr>
        <p:txBody>
          <a:bodyPr>
            <a:normAutofit/>
          </a:bodyPr>
          <a:lstStyle/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city authorities are looking to open a new shopping center,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best place for that? </a:t>
            </a: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35430"/>
            <a:ext cx="10018713" cy="718456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Resources</a:t>
            </a:r>
            <a:endParaRPr lang="en-US" b="1" u="sng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6431"/>
            <a:ext cx="10018713" cy="445476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neighborhoods in Auckland, New Zealand is fetched from Wikipedia page (https://en.wikipedia.org/wiki/Demographics_of_Auckland).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geographical (Latitude and longitude) coordinates of the Auckland neighborhoods we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Python Geocoder package.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 data, particularly data related to shopping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malls will extract from Foursquare API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64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68811"/>
            <a:ext cx="10018713" cy="90033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Analysis</a:t>
            </a:r>
            <a:endParaRPr lang="en-US" b="1" u="sng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055" y="4378768"/>
            <a:ext cx="4895850" cy="1079297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08" y="1888975"/>
            <a:ext cx="4248743" cy="1800476"/>
          </a:xfrm>
        </p:spPr>
      </p:pic>
      <p:sp>
        <p:nvSpPr>
          <p:cNvPr id="7" name="TextBox 6"/>
          <p:cNvSpPr txBox="1"/>
          <p:nvPr/>
        </p:nvSpPr>
        <p:spPr>
          <a:xfrm>
            <a:off x="7287065" y="2110154"/>
            <a:ext cx="4215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of categories by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Foursquare API.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6854" y="4378768"/>
            <a:ext cx="4544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Auckland neighborhood venues list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Foursquare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 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6274191" y="2419213"/>
            <a:ext cx="815926" cy="239580"/>
          </a:xfrm>
          <a:prstGeom prst="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0800000">
            <a:off x="5673101" y="4859142"/>
            <a:ext cx="815926" cy="239580"/>
          </a:xfrm>
          <a:prstGeom prst="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68811"/>
            <a:ext cx="10018713" cy="90033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Clustering</a:t>
            </a:r>
            <a:endParaRPr lang="en-US" b="1" u="sng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72" y="1589650"/>
            <a:ext cx="3908770" cy="4459458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5717" y="1350498"/>
            <a:ext cx="5327306" cy="44407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perform clustering on the data by using k-means clustering.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Elbow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used for identifying the best number of clusters and it showed K=4 is the best for our clustering.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2032"/>
            <a:ext cx="10018713" cy="956602"/>
          </a:xfrm>
        </p:spPr>
        <p:txBody>
          <a:bodyPr/>
          <a:lstStyle/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326" y="1710395"/>
            <a:ext cx="10318483" cy="40714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with a moderate number of shopping malls 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Neighborhoods with a high concentration of shopping malls 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Neighborhoods without shopping malls 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Neighborhoods with less than a moderate number of shopping malls </a:t>
            </a:r>
          </a:p>
          <a:p>
            <a:pPr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80304"/>
            <a:ext cx="10018713" cy="785611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clustering</a:t>
            </a:r>
            <a:endParaRPr lang="en-US" b="1" u="sng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787621" y="1528326"/>
            <a:ext cx="4607188" cy="576262"/>
          </a:xfrm>
        </p:spPr>
        <p:txBody>
          <a:bodyPr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21" y="2279561"/>
            <a:ext cx="4607188" cy="3773509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79670" y="1535727"/>
            <a:ext cx="4622537" cy="57626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Map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70" y="2279561"/>
            <a:ext cx="4622537" cy="3773509"/>
          </a:xfrm>
        </p:spPr>
      </p:pic>
    </p:spTree>
    <p:extLst>
      <p:ext uri="{BB962C8B-B14F-4D97-AF65-F5344CB8AC3E}">
        <p14:creationId xmlns:p14="http://schemas.microsoft.com/office/powerpoint/2010/main" val="14161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93896"/>
            <a:ext cx="10018713" cy="745587"/>
          </a:xfrm>
        </p:spPr>
        <p:txBody>
          <a:bodyPr/>
          <a:lstStyle/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97498" y="1615110"/>
            <a:ext cx="4326527" cy="57626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and population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99" y="2433711"/>
            <a:ext cx="4607188" cy="3357489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358597" y="1570232"/>
            <a:ext cx="5598941" cy="57626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and shopping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 numbers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846" y="2433711"/>
            <a:ext cx="4982745" cy="3357489"/>
          </a:xfrm>
        </p:spPr>
      </p:pic>
    </p:spTree>
    <p:extLst>
      <p:ext uri="{BB962C8B-B14F-4D97-AF65-F5344CB8AC3E}">
        <p14:creationId xmlns:p14="http://schemas.microsoft.com/office/powerpoint/2010/main" val="33871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</TotalTime>
  <Words>364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  Opening a new shopping center in Auckland,  New Zealand </vt:lpstr>
      <vt:lpstr>Background Information</vt:lpstr>
      <vt:lpstr>Business Problem</vt:lpstr>
      <vt:lpstr>Data Resources</vt:lpstr>
      <vt:lpstr>Neighborhoods Analysis</vt:lpstr>
      <vt:lpstr>Neighborhoods Clustering</vt:lpstr>
      <vt:lpstr>Neighborhoods Clustering</vt:lpstr>
      <vt:lpstr>Neighborhood clustering</vt:lpstr>
      <vt:lpstr>Comparisons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Samira</dc:creator>
  <cp:lastModifiedBy>Samira</cp:lastModifiedBy>
  <cp:revision>37</cp:revision>
  <dcterms:created xsi:type="dcterms:W3CDTF">2020-12-14T01:30:33Z</dcterms:created>
  <dcterms:modified xsi:type="dcterms:W3CDTF">2020-12-14T02:32:03Z</dcterms:modified>
</cp:coreProperties>
</file>