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7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6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34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9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2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9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194DE0F-490F-4F05-AF69-0FC5FB89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2AF46984-66E1-4C27-835C-49A99D5F9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464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FACEDF-474B-4A15-B67A-C4478D12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appropriate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</a:t>
            </a: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stationery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business</a:t>
            </a:r>
            <a:br>
              <a:rPr lang="pt-BR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41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CAEFF-DEE9-45C0-9222-4AF069492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D1AFE5-B25E-48FB-8547-069330B90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3FF9A-9122-4F68-BF67-A6F73791A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50A5DC-3381-4189-8224-60169BFEA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CE899A-F519-49BC-B0F0-D0AB1A84D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8ECC7E-DF5B-4EDC-BEAF-8F4CBD8A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3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420C1F-673E-4A92-A99C-2CEFFB00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64" y="436753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Numerical distribution of school clusters by stationery stores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44756CE6-D663-4977-BA0B-0AB9FD74F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725" y="2380570"/>
            <a:ext cx="5834143" cy="3722955"/>
          </a:xfr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395E8D-3F34-41D1-80D3-DF0BA8D5F91D}"/>
              </a:ext>
            </a:extLst>
          </p:cNvPr>
          <p:cNvSpPr txBox="1"/>
          <p:nvPr/>
        </p:nvSpPr>
        <p:spPr>
          <a:xfrm>
            <a:off x="6756668" y="2690336"/>
            <a:ext cx="4197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model used has large numbers of stationery stores near some schools, as well as distractions with few stationery stores and many schools.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5CB0D-29DC-4D99-AE8C-15A2EC81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519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future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8C9-712A-471B-B4BF-E7A33F3B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14797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schools is higher in the regions of Maracanã, São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Cristovão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Vila Isabel.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these three areas there are few stationery stores for many schools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locations on the map, many stationers are grouped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include: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in the analysis data from other establishments that use the services of the proposed business.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9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95D75B-494C-4792-A16F-06A78293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32" y="188048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Predicting places for the implementation of a stationery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33318-EB2D-473D-BDE9-CCFE6907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32" y="2468924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business model, it is necessary to evaluate some areas that interfere with the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Competition - check the area to see if there are many businesses in the same industry there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Opportunity - who will be like people and institutions to buy with your future business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 - best place to invest in a new establishment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movement of people around the place 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4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27056-E291-4F78-84BE-E17065CD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09" y="11006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C67E7-D13E-4E81-A1EB-401002D4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09" y="1617134"/>
            <a:ext cx="8534400" cy="38924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schools in the neighborhood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and distance of stationers in the neighborhood, if 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 from the neighborhood to the central point located in Maracanã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schools, names, their type and location in each neighborhood will be obtained using 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Foursquare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stationers, names, their type and location in each neighborhood will also be obtained using 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Foursquare API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1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AA338-6CD9-4177-AA90-E9332A7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61" y="42120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frame of schools close to the central point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19EE7F-E939-401E-AC1F-5A088A3B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49" y="2771193"/>
            <a:ext cx="8879512" cy="2490354"/>
          </a:xfrm>
        </p:spPr>
      </p:pic>
    </p:spTree>
    <p:extLst>
      <p:ext uri="{BB962C8B-B14F-4D97-AF65-F5344CB8AC3E}">
        <p14:creationId xmlns:p14="http://schemas.microsoft.com/office/powerpoint/2010/main" val="603208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3C986-7BC4-490A-BC3E-EA689C9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1" y="18515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Points where colleges are located on the map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4496EC-637A-4FC4-B1DA-B8BF5FE25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50" y="1877375"/>
            <a:ext cx="7075357" cy="4179227"/>
          </a:xfrm>
        </p:spPr>
      </p:pic>
    </p:spTree>
    <p:extLst>
      <p:ext uri="{BB962C8B-B14F-4D97-AF65-F5344CB8AC3E}">
        <p14:creationId xmlns:p14="http://schemas.microsoft.com/office/powerpoint/2010/main" val="161088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8EC870-76CD-4CB0-A922-F076100B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31" y="43998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frame of stationers near schools in the region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96FB7B-17B0-4A09-9B03-FC2D1766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03" y="2649477"/>
            <a:ext cx="8534400" cy="2261469"/>
          </a:xfrm>
        </p:spPr>
      </p:pic>
    </p:spTree>
    <p:extLst>
      <p:ext uri="{BB962C8B-B14F-4D97-AF65-F5344CB8AC3E}">
        <p14:creationId xmlns:p14="http://schemas.microsoft.com/office/powerpoint/2010/main" val="384201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4E899-B067-489B-A7A0-60746B02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54978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Distribution of schools and stationery stores after the addition of two data frames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F23CAE-EAD5-4F03-9B8B-C70F65092D7A}"/>
              </a:ext>
            </a:extLst>
          </p:cNvPr>
          <p:cNvSpPr txBox="1"/>
          <p:nvPr/>
        </p:nvSpPr>
        <p:spPr>
          <a:xfrm>
            <a:off x="6524130" y="2340404"/>
            <a:ext cx="3777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First step was to join the two data frames for the analysis;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second step is to evaluate the data samples and their proportions on the graph;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Green points - Stationery in the area;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Blue points – Schools.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7140F2DD-9CDD-41EA-B9F1-C70EC8E7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6" y="2417021"/>
            <a:ext cx="5855626" cy="3579046"/>
          </a:xfrm>
        </p:spPr>
      </p:pic>
    </p:spTree>
    <p:extLst>
      <p:ext uri="{BB962C8B-B14F-4D97-AF65-F5344CB8AC3E}">
        <p14:creationId xmlns:p14="http://schemas.microsoft.com/office/powerpoint/2010/main" val="533381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3C70B-80E8-42DC-B62A-595BB5C2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00" y="29008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pt-BR" sz="3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3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pt-BR" sz="3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3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clusters</a:t>
            </a:r>
            <a:endParaRPr lang="pt-BR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E317AB6-E5C7-4E8C-BF7A-4741CB34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9" y="2087237"/>
            <a:ext cx="5709773" cy="387884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0A9569-FFE7-4E96-B8DC-0BB4AE343A67}"/>
              </a:ext>
            </a:extLst>
          </p:cNvPr>
          <p:cNvSpPr txBox="1"/>
          <p:nvPr/>
        </p:nvSpPr>
        <p:spPr>
          <a:xfrm>
            <a:off x="6475751" y="2087237"/>
            <a:ext cx="4182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elbow method tries to solve the problem of the best choice of the ‘k’ argument.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in the problem we identified a “k = 2” being the best performance of the algorithm, so from it we can start the case study with K-Means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2C5DB-41F3-467D-93AF-2A404194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836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Graphical visualization of K-Means clusters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689D07-EF4C-4796-B88B-36234AEA0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80" y="1959964"/>
            <a:ext cx="6298701" cy="402884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CC14F46-6323-4598-A293-7E332E40F5E5}"/>
              </a:ext>
            </a:extLst>
          </p:cNvPr>
          <p:cNvSpPr txBox="1"/>
          <p:nvPr/>
        </p:nvSpPr>
        <p:spPr>
          <a:xfrm>
            <a:off x="7000407" y="1843790"/>
            <a:ext cx="3777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k = 7 our graphical distribution occurred satisfactorily with precision over the grouped points.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points away from the other clusters were left in new clusters.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24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431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Wingdings 3</vt:lpstr>
      <vt:lpstr>Fatia</vt:lpstr>
      <vt:lpstr>Predicting the appropriate locations for a stationery business </vt:lpstr>
      <vt:lpstr>Predicting places for the implementation of a stationery</vt:lpstr>
      <vt:lpstr>Data acquisition and cleaning</vt:lpstr>
      <vt:lpstr>Data frame of schools close to the central point</vt:lpstr>
      <vt:lpstr>Points where colleges are located on the map</vt:lpstr>
      <vt:lpstr>Data frame of stationers near schools in the region</vt:lpstr>
      <vt:lpstr>Distribution of schools and stationery stores after the addition of two data frames</vt:lpstr>
      <vt:lpstr>Analysis of K-Means clusters</vt:lpstr>
      <vt:lpstr>Graphical visualization of K-Means clusters</vt:lpstr>
      <vt:lpstr>Numerical distribution of school clusters by stationery stores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appropriate locations for a stationery business </dc:title>
  <dc:creator>JONATHAN DA SILVA</dc:creator>
  <cp:lastModifiedBy>JONATHAN DA SILVA</cp:lastModifiedBy>
  <cp:revision>12</cp:revision>
  <dcterms:created xsi:type="dcterms:W3CDTF">2021-04-26T00:06:37Z</dcterms:created>
  <dcterms:modified xsi:type="dcterms:W3CDTF">2021-04-26T01:59:05Z</dcterms:modified>
</cp:coreProperties>
</file>