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62" r:id="rId6"/>
    <p:sldId id="259" r:id="rId7"/>
    <p:sldId id="261" r:id="rId8"/>
    <p:sldId id="260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سميره مصطفى مطر سالم" userId="e3814245-b1a8-45c4-9692-3718c8501b2e" providerId="ADAL" clId="{D131473F-5598-42E1-B3B9-F5A01D285BCA}"/>
    <pc:docChg chg="undo custSel addSld modSld">
      <pc:chgData name="سميره مصطفى مطر سالم" userId="e3814245-b1a8-45c4-9692-3718c8501b2e" providerId="ADAL" clId="{D131473F-5598-42E1-B3B9-F5A01D285BCA}" dt="2023-02-16T19:10:15.601" v="101" actId="1076"/>
      <pc:docMkLst>
        <pc:docMk/>
      </pc:docMkLst>
      <pc:sldChg chg="modSp mod">
        <pc:chgData name="سميره مصطفى مطر سالم" userId="e3814245-b1a8-45c4-9692-3718c8501b2e" providerId="ADAL" clId="{D131473F-5598-42E1-B3B9-F5A01D285BCA}" dt="2023-02-16T18:36:57.338" v="59" actId="255"/>
        <pc:sldMkLst>
          <pc:docMk/>
          <pc:sldMk cId="3052648815" sldId="256"/>
        </pc:sldMkLst>
        <pc:spChg chg="mod">
          <ac:chgData name="سميره مصطفى مطر سالم" userId="e3814245-b1a8-45c4-9692-3718c8501b2e" providerId="ADAL" clId="{D131473F-5598-42E1-B3B9-F5A01D285BCA}" dt="2023-02-16T18:36:57.338" v="59" actId="255"/>
          <ac:spMkLst>
            <pc:docMk/>
            <pc:sldMk cId="3052648815" sldId="256"/>
            <ac:spMk id="3" creationId="{8FA0FFB4-382E-325B-658B-98C556052FCD}"/>
          </ac:spMkLst>
        </pc:spChg>
      </pc:sldChg>
      <pc:sldChg chg="addSp delSp modSp mod">
        <pc:chgData name="سميره مصطفى مطر سالم" userId="e3814245-b1a8-45c4-9692-3718c8501b2e" providerId="ADAL" clId="{D131473F-5598-42E1-B3B9-F5A01D285BCA}" dt="2023-02-16T19:10:15.601" v="101" actId="1076"/>
        <pc:sldMkLst>
          <pc:docMk/>
          <pc:sldMk cId="1181268737" sldId="260"/>
        </pc:sldMkLst>
        <pc:picChg chg="add del mod">
          <ac:chgData name="سميره مصطفى مطر سالم" userId="e3814245-b1a8-45c4-9692-3718c8501b2e" providerId="ADAL" clId="{D131473F-5598-42E1-B3B9-F5A01D285BCA}" dt="2023-02-16T19:04:32.297" v="97" actId="478"/>
          <ac:picMkLst>
            <pc:docMk/>
            <pc:sldMk cId="1181268737" sldId="260"/>
            <ac:picMk id="4" creationId="{85165C01-E990-F901-0C19-D2454003F17E}"/>
          </ac:picMkLst>
        </pc:picChg>
        <pc:picChg chg="mod">
          <ac:chgData name="سميره مصطفى مطر سالم" userId="e3814245-b1a8-45c4-9692-3718c8501b2e" providerId="ADAL" clId="{D131473F-5598-42E1-B3B9-F5A01D285BCA}" dt="2023-02-16T19:10:15.601" v="101" actId="1076"/>
          <ac:picMkLst>
            <pc:docMk/>
            <pc:sldMk cId="1181268737" sldId="260"/>
            <ac:picMk id="5" creationId="{853367CD-A435-64FD-2E99-00DC10C7FCA9}"/>
          </ac:picMkLst>
        </pc:picChg>
        <pc:picChg chg="add mod">
          <ac:chgData name="سميره مصطفى مطر سالم" userId="e3814245-b1a8-45c4-9692-3718c8501b2e" providerId="ADAL" clId="{D131473F-5598-42E1-B3B9-F5A01D285BCA}" dt="2023-02-16T19:10:12.959" v="100" actId="1076"/>
          <ac:picMkLst>
            <pc:docMk/>
            <pc:sldMk cId="1181268737" sldId="260"/>
            <ac:picMk id="7" creationId="{A3CA71DE-2541-48AC-6A3D-A1C8A94B608F}"/>
          </ac:picMkLst>
        </pc:picChg>
      </pc:sldChg>
      <pc:sldChg chg="modSp mod">
        <pc:chgData name="سميره مصطفى مطر سالم" userId="e3814245-b1a8-45c4-9692-3718c8501b2e" providerId="ADAL" clId="{D131473F-5598-42E1-B3B9-F5A01D285BCA}" dt="2023-02-16T18:40:17.549" v="76" actId="20577"/>
        <pc:sldMkLst>
          <pc:docMk/>
          <pc:sldMk cId="491102089" sldId="263"/>
        </pc:sldMkLst>
        <pc:spChg chg="mod">
          <ac:chgData name="سميره مصطفى مطر سالم" userId="e3814245-b1a8-45c4-9692-3718c8501b2e" providerId="ADAL" clId="{D131473F-5598-42E1-B3B9-F5A01D285BCA}" dt="2023-02-16T18:40:17.549" v="76" actId="20577"/>
          <ac:spMkLst>
            <pc:docMk/>
            <pc:sldMk cId="491102089" sldId="263"/>
            <ac:spMk id="3" creationId="{49B82119-C908-66DC-C01E-440BEAEBF1E6}"/>
          </ac:spMkLst>
        </pc:spChg>
      </pc:sldChg>
      <pc:sldChg chg="addSp delSp modSp new mod">
        <pc:chgData name="سميره مصطفى مطر سالم" userId="e3814245-b1a8-45c4-9692-3718c8501b2e" providerId="ADAL" clId="{D131473F-5598-42E1-B3B9-F5A01D285BCA}" dt="2023-02-16T18:38:01.092" v="65" actId="1076"/>
        <pc:sldMkLst>
          <pc:docMk/>
          <pc:sldMk cId="1372837125" sldId="265"/>
        </pc:sldMkLst>
        <pc:spChg chg="del">
          <ac:chgData name="سميره مصطفى مطر سالم" userId="e3814245-b1a8-45c4-9692-3718c8501b2e" providerId="ADAL" clId="{D131473F-5598-42E1-B3B9-F5A01D285BCA}" dt="2023-02-16T18:37:14.147" v="61" actId="21"/>
          <ac:spMkLst>
            <pc:docMk/>
            <pc:sldMk cId="1372837125" sldId="265"/>
            <ac:spMk id="2" creationId="{E3433AA4-FB80-8105-2F96-8AE5ACEBD6FC}"/>
          </ac:spMkLst>
        </pc:spChg>
        <pc:spChg chg="del">
          <ac:chgData name="سميره مصطفى مطر سالم" userId="e3814245-b1a8-45c4-9692-3718c8501b2e" providerId="ADAL" clId="{D131473F-5598-42E1-B3B9-F5A01D285BCA}" dt="2023-02-16T18:37:47.690" v="62" actId="931"/>
          <ac:spMkLst>
            <pc:docMk/>
            <pc:sldMk cId="1372837125" sldId="265"/>
            <ac:spMk id="3" creationId="{326B08F6-7F92-DEF9-A011-8C1F56671DB4}"/>
          </ac:spMkLst>
        </pc:spChg>
        <pc:picChg chg="add mod">
          <ac:chgData name="سميره مصطفى مطر سالم" userId="e3814245-b1a8-45c4-9692-3718c8501b2e" providerId="ADAL" clId="{D131473F-5598-42E1-B3B9-F5A01D285BCA}" dt="2023-02-16T18:38:01.092" v="65" actId="1076"/>
          <ac:picMkLst>
            <pc:docMk/>
            <pc:sldMk cId="1372837125" sldId="265"/>
            <ac:picMk id="5" creationId="{92B91B34-6C95-B84B-6BBE-0E49EB0D81B8}"/>
          </ac:picMkLst>
        </pc:picChg>
      </pc:sldChg>
      <pc:sldChg chg="addSp delSp modSp new mod">
        <pc:chgData name="سميره مصطفى مطر سالم" userId="e3814245-b1a8-45c4-9692-3718c8501b2e" providerId="ADAL" clId="{D131473F-5598-42E1-B3B9-F5A01D285BCA}" dt="2023-02-16T18:43:22.951" v="88" actId="1076"/>
        <pc:sldMkLst>
          <pc:docMk/>
          <pc:sldMk cId="472597032" sldId="266"/>
        </pc:sldMkLst>
        <pc:spChg chg="del">
          <ac:chgData name="سميره مصطفى مطر سالم" userId="e3814245-b1a8-45c4-9692-3718c8501b2e" providerId="ADAL" clId="{D131473F-5598-42E1-B3B9-F5A01D285BCA}" dt="2023-02-16T18:42:52.205" v="78" actId="21"/>
          <ac:spMkLst>
            <pc:docMk/>
            <pc:sldMk cId="472597032" sldId="266"/>
            <ac:spMk id="2" creationId="{C4115551-A157-2AA7-3D2E-B31243B035DB}"/>
          </ac:spMkLst>
        </pc:spChg>
        <pc:spChg chg="del">
          <ac:chgData name="سميره مصطفى مطر سالم" userId="e3814245-b1a8-45c4-9692-3718c8501b2e" providerId="ADAL" clId="{D131473F-5598-42E1-B3B9-F5A01D285BCA}" dt="2023-02-16T18:43:00.695" v="79" actId="931"/>
          <ac:spMkLst>
            <pc:docMk/>
            <pc:sldMk cId="472597032" sldId="266"/>
            <ac:spMk id="3" creationId="{2FAE1B68-A391-B59F-3A2C-DFA41433391A}"/>
          </ac:spMkLst>
        </pc:spChg>
        <pc:picChg chg="add mod">
          <ac:chgData name="سميره مصطفى مطر سالم" userId="e3814245-b1a8-45c4-9692-3718c8501b2e" providerId="ADAL" clId="{D131473F-5598-42E1-B3B9-F5A01D285BCA}" dt="2023-02-16T18:43:22.951" v="88" actId="1076"/>
          <ac:picMkLst>
            <pc:docMk/>
            <pc:sldMk cId="472597032" sldId="266"/>
            <ac:picMk id="5" creationId="{74CA3F2B-2CF3-C9C5-A1E9-6F082962578A}"/>
          </ac:picMkLst>
        </pc:picChg>
        <pc:picChg chg="add mod">
          <ac:chgData name="سميره مصطفى مطر سالم" userId="e3814245-b1a8-45c4-9692-3718c8501b2e" providerId="ADAL" clId="{D131473F-5598-42E1-B3B9-F5A01D285BCA}" dt="2023-02-16T18:43:16.620" v="86" actId="1076"/>
          <ac:picMkLst>
            <pc:docMk/>
            <pc:sldMk cId="472597032" sldId="266"/>
            <ac:picMk id="7" creationId="{2CEAB92A-EDF4-FCA6-BC8C-52F1596B29D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0E94-AB6D-5AF3-06DA-12CA80C72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Glove for Deaf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0FFB4-382E-325B-658B-98C556052F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BY:</a:t>
            </a:r>
          </a:p>
          <a:p>
            <a:r>
              <a:rPr lang="en-US" sz="2400" dirty="0"/>
              <a:t>Samira Mostafa Mater</a:t>
            </a:r>
          </a:p>
          <a:p>
            <a:r>
              <a:rPr lang="en-US" sz="2400" dirty="0" err="1"/>
              <a:t>Shahd</a:t>
            </a:r>
            <a:r>
              <a:rPr lang="en-US" sz="2400" dirty="0"/>
              <a:t> Yasser </a:t>
            </a:r>
            <a:r>
              <a:rPr lang="en-US" sz="2400" dirty="0" err="1"/>
              <a:t>Abdelhalim</a:t>
            </a:r>
            <a:endParaRPr lang="en-US" sz="2400" dirty="0"/>
          </a:p>
          <a:p>
            <a:r>
              <a:rPr lang="en-US" sz="2400" dirty="0"/>
              <a:t>Fatma Ashraf </a:t>
            </a:r>
            <a:r>
              <a:rPr lang="en-US" sz="2400" dirty="0" err="1"/>
              <a:t>Fawzy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2648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CA3F2B-2CF3-C9C5-A1E9-6F0829625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5784" y="2106921"/>
            <a:ext cx="5108357" cy="28734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EAB92A-EDF4-FCA6-BC8C-52F1596B2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905" y="1832299"/>
            <a:ext cx="5064151" cy="335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97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04467-BA22-42FD-572F-2DD8610D6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989" y="268605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29LT Bukra Bold" panose="000B0903020204020204" pitchFamily="34" charset="-78"/>
                <a:cs typeface="29LT Bukra Bold" panose="000B0903020204020204" pitchFamily="34" charset="-78"/>
              </a:rPr>
              <a:t>THANKS </a:t>
            </a:r>
          </a:p>
        </p:txBody>
      </p:sp>
    </p:spTree>
    <p:extLst>
      <p:ext uri="{BB962C8B-B14F-4D97-AF65-F5344CB8AC3E}">
        <p14:creationId xmlns:p14="http://schemas.microsoft.com/office/powerpoint/2010/main" val="1511627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B91B34-6C95-B84B-6BBE-0E49EB0D8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7016" y="503347"/>
            <a:ext cx="5791878" cy="5851306"/>
          </a:xfrm>
        </p:spPr>
      </p:pic>
    </p:spTree>
    <p:extLst>
      <p:ext uri="{BB962C8B-B14F-4D97-AF65-F5344CB8AC3E}">
        <p14:creationId xmlns:p14="http://schemas.microsoft.com/office/powerpoint/2010/main" val="137283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FC179-AB3F-98B3-5D7E-0AD6D33FF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latin typeface="29LT Bukra Bold" panose="000B0903020204020204" pitchFamily="34" charset="-78"/>
                <a:cs typeface="29LT Bukra Bold" panose="000B0903020204020204" pitchFamily="34" charset="-78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AEA5F-9A07-2C09-68AB-CE72D27A4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4860154"/>
          </a:xfrm>
        </p:spPr>
        <p:txBody>
          <a:bodyPr/>
          <a:lstStyle/>
          <a:p>
            <a:r>
              <a:rPr lang="en-US" sz="3600" dirty="0"/>
              <a:t>A glove which could be worn by a deaf-mute person.</a:t>
            </a:r>
          </a:p>
          <a:p>
            <a:r>
              <a:rPr lang="en-US" sz="3600" dirty="0"/>
              <a:t>The glove will help the deaf-mute person translate his/her sign language into text  which could be visualized by people without a disability.</a:t>
            </a:r>
          </a:p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 deaf-mute people integrate into society.</a:t>
            </a:r>
          </a:p>
          <a:p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35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1B09A-5AA4-2DC8-01A6-8FE07F4C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  <a:latin typeface="29LT Bukra Bold" panose="000B0903020204020204" pitchFamily="34" charset="-78"/>
                <a:cs typeface="29LT Bukra Bold" panose="000B0903020204020204" pitchFamily="34" charset="-78"/>
              </a:rPr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AEA5C-ED29-1AA3-AD96-B58542567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1348"/>
            <a:ext cx="9601200" cy="429605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200" dirty="0"/>
              <a:t> 5x flexible sensor.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 Gloves.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 Wires.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 LCD.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External EEPROM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Micro Controller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17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487A6-61D9-ACD7-A822-12EF2129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cs typeface="Times New Roman" pitchFamily="18" charset="0"/>
              </a:rPr>
              <a:t>Flex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Sensor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2058D-9501-1759-2CA6-DE4A6AB77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flex sensor changes its resistance when flexed so we can measure that change</a:t>
            </a:r>
            <a:r>
              <a:rPr lang="ar-EG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1E115D-8E27-0B44-B761-410B0D5EC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936" y="3817398"/>
            <a:ext cx="6858000" cy="255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0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0C95E-0D1E-676A-C8F6-BA079D06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LCD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B00D4-BEF5-8FF2-4913-C665C36D7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used LCD to display the letters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78786C-527B-73F0-A3DF-B29CC7782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53" y="1618962"/>
            <a:ext cx="8190114" cy="613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8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0FCE9-DC60-F537-5C0D-C274D5CB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300" dirty="0"/>
              <a:t>External EEPROM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EBACF-4F42-B73F-A77F-113A9C335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463554"/>
            <a:ext cx="9601200" cy="3581400"/>
          </a:xfrm>
        </p:spPr>
        <p:txBody>
          <a:bodyPr>
            <a:normAutofit/>
          </a:bodyPr>
          <a:lstStyle/>
          <a:p>
            <a:r>
              <a:rPr lang="en-US" sz="3600" dirty="0"/>
              <a:t>We used External EEPROM to store words</a:t>
            </a:r>
          </a:p>
        </p:txBody>
      </p:sp>
    </p:spTree>
    <p:extLst>
      <p:ext uri="{BB962C8B-B14F-4D97-AF65-F5344CB8AC3E}">
        <p14:creationId xmlns:p14="http://schemas.microsoft.com/office/powerpoint/2010/main" val="722824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C14C-7A73-6030-121D-70DAB7B6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3367CD-A435-64FD-2E99-00DC10C7F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2027" y="1428750"/>
            <a:ext cx="1373916" cy="48257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CA71DE-2541-48AC-6A3D-A1C8A94B6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907" y="1106657"/>
            <a:ext cx="386715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68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CE373-D2AD-1CF7-A16A-74D74757B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82119-C908-66DC-C01E-440BEAEBF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5467"/>
            <a:ext cx="9601200" cy="5232400"/>
          </a:xfrm>
        </p:spPr>
        <p:txBody>
          <a:bodyPr numCol="2">
            <a:normAutofit/>
          </a:bodyPr>
          <a:lstStyle/>
          <a:p>
            <a:r>
              <a:rPr lang="en-US" sz="2800" dirty="0"/>
              <a:t>I’m Watching You</a:t>
            </a:r>
          </a:p>
          <a:p>
            <a:r>
              <a:rPr lang="en-US" sz="2800" dirty="0"/>
              <a:t>You</a:t>
            </a:r>
          </a:p>
          <a:p>
            <a:r>
              <a:rPr lang="en-US" sz="2800" dirty="0"/>
              <a:t>Really I Love You</a:t>
            </a:r>
          </a:p>
          <a:p>
            <a:r>
              <a:rPr lang="en-US" sz="2800" dirty="0"/>
              <a:t>ILOVEYOU</a:t>
            </a:r>
          </a:p>
          <a:p>
            <a:r>
              <a:rPr lang="en-US" sz="2800" dirty="0"/>
              <a:t>This Is Terrible</a:t>
            </a:r>
          </a:p>
          <a:p>
            <a:r>
              <a:rPr lang="en-US" sz="2800" dirty="0"/>
              <a:t>Good Job</a:t>
            </a:r>
          </a:p>
          <a:p>
            <a:r>
              <a:rPr lang="en-US" sz="2800" dirty="0"/>
              <a:t>OK</a:t>
            </a:r>
          </a:p>
          <a:p>
            <a:r>
              <a:rPr lang="en-US" sz="2800" dirty="0"/>
              <a:t>I’m Not Sure</a:t>
            </a:r>
          </a:p>
          <a:p>
            <a:r>
              <a:rPr lang="en-US" sz="2800" dirty="0"/>
              <a:t>Question</a:t>
            </a:r>
          </a:p>
          <a:p>
            <a:r>
              <a:rPr lang="en-US" sz="2800" dirty="0"/>
              <a:t>Welcome</a:t>
            </a:r>
          </a:p>
          <a:p>
            <a:r>
              <a:rPr lang="en-US" sz="2800" dirty="0"/>
              <a:t>Good Bye</a:t>
            </a:r>
          </a:p>
          <a:p>
            <a:r>
              <a:rPr lang="en-US" sz="2800" dirty="0"/>
              <a:t>I</a:t>
            </a:r>
          </a:p>
          <a:p>
            <a:r>
              <a:rPr lang="en-US" sz="2800" dirty="0"/>
              <a:t>W</a:t>
            </a:r>
          </a:p>
          <a:p>
            <a:r>
              <a:rPr lang="en-US" sz="2800" dirty="0"/>
              <a:t>L</a:t>
            </a:r>
          </a:p>
          <a:p>
            <a:r>
              <a:rPr lang="en-US" sz="2800" dirty="0"/>
              <a:t>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10208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{27C70C5A-ED55-4ED4-867F-E75694805B37}tf10001105</Template>
  <TotalTime>97</TotalTime>
  <Words>144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29LT Bukra Bold</vt:lpstr>
      <vt:lpstr>Franklin Gothic Book</vt:lpstr>
      <vt:lpstr>Times New Roman</vt:lpstr>
      <vt:lpstr>Crop</vt:lpstr>
      <vt:lpstr>Glove for Deaf</vt:lpstr>
      <vt:lpstr>PowerPoint Presentation</vt:lpstr>
      <vt:lpstr>Introduction</vt:lpstr>
      <vt:lpstr>Tools</vt:lpstr>
      <vt:lpstr>Flex Sensor</vt:lpstr>
      <vt:lpstr>LCD</vt:lpstr>
      <vt:lpstr>External EEPROM </vt:lpstr>
      <vt:lpstr>How It Works</vt:lpstr>
      <vt:lpstr>Words</vt:lpstr>
      <vt:lpstr>PowerPoint Presentation</vt:lpstr>
      <vt:lpstr>THANKS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Glove for Deaf</dc:title>
  <dc:creator>سميره مصطفى مطر سالم</dc:creator>
  <cp:lastModifiedBy>سميره مصطفى مطر سالم</cp:lastModifiedBy>
  <cp:revision>1</cp:revision>
  <dcterms:created xsi:type="dcterms:W3CDTF">2023-02-14T11:29:25Z</dcterms:created>
  <dcterms:modified xsi:type="dcterms:W3CDTF">2023-02-16T19:10:28Z</dcterms:modified>
</cp:coreProperties>
</file>