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73" r:id="rId6"/>
    <p:sldId id="285" r:id="rId7"/>
    <p:sldId id="284" r:id="rId8"/>
    <p:sldId id="283" r:id="rId9"/>
  </p:sldIdLst>
  <p:sldSz cx="9144000" cy="5143500" type="screen16x9"/>
  <p:notesSz cx="6858000" cy="9144000"/>
  <p:embeddedFontLst>
    <p:embeddedFont>
      <p:font typeface="Lato Hairline" charset="0"/>
      <p:regular r:id="rId11"/>
      <p:bold r:id="rId12"/>
      <p:italic r:id="rId13"/>
      <p:boldItalic r:id="rId14"/>
    </p:embeddedFont>
    <p:embeddedFont>
      <p:font typeface="Aharoni" pitchFamily="2" charset="-79"/>
      <p:bold r:id="rId15"/>
    </p:embeddedFont>
    <p:embeddedFont>
      <p:font typeface="Lato Light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D17"/>
    <a:srgbClr val="E1A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598C5F-8DDF-4AA2-9151-EEA5EE7D944E}">
  <a:tblStyle styleId="{22598C5F-8DDF-4AA2-9151-EEA5EE7D9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5051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1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4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1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98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90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05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‹N°›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‹N°›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7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692059" y="3445321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Workshop</a:t>
            </a:r>
            <a:r>
              <a:rPr lang="en" dirty="0" smtClean="0"/>
              <a:t> </a:t>
            </a:r>
            <a:endParaRPr lang="en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9" y="2005735"/>
            <a:ext cx="4191000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6" name="Ellipse 5"/>
          <p:cNvSpPr/>
          <p:nvPr/>
        </p:nvSpPr>
        <p:spPr>
          <a:xfrm>
            <a:off x="277402" y="1613043"/>
            <a:ext cx="1130158" cy="914400"/>
          </a:xfrm>
          <a:prstGeom prst="ellipse">
            <a:avLst/>
          </a:prstGeom>
          <a:solidFill>
            <a:srgbClr val="E1A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7" name="Arc 6"/>
          <p:cNvSpPr/>
          <p:nvPr/>
        </p:nvSpPr>
        <p:spPr>
          <a:xfrm>
            <a:off x="410967" y="888714"/>
            <a:ext cx="1993186" cy="2727789"/>
          </a:xfrm>
          <a:prstGeom prst="arc">
            <a:avLst>
              <a:gd name="adj1" fmla="val 16174953"/>
              <a:gd name="adj2" fmla="val 5444071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170417" y="1084093"/>
            <a:ext cx="333910" cy="154986"/>
          </a:xfrm>
          <a:prstGeom prst="rightArrow">
            <a:avLst/>
          </a:prstGeom>
          <a:solidFill>
            <a:srgbClr val="E1A01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04501" y="965109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propos de Gradle</a:t>
            </a:r>
            <a:endParaRPr lang="fr-FR" dirty="0"/>
          </a:p>
        </p:txBody>
      </p:sp>
      <p:sp>
        <p:nvSpPr>
          <p:cNvPr id="15" name="Flèche droite 14"/>
          <p:cNvSpPr/>
          <p:nvPr/>
        </p:nvSpPr>
        <p:spPr>
          <a:xfrm>
            <a:off x="2447821" y="1670467"/>
            <a:ext cx="333910" cy="154986"/>
          </a:xfrm>
          <a:prstGeom prst="rightArrow">
            <a:avLst/>
          </a:prstGeom>
          <a:solidFill>
            <a:srgbClr val="E1A01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2594229" y="2189498"/>
            <a:ext cx="333910" cy="154986"/>
          </a:xfrm>
          <a:prstGeom prst="rightArrow">
            <a:avLst/>
          </a:prstGeom>
          <a:solidFill>
            <a:srgbClr val="E1A01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2450389" y="2819558"/>
            <a:ext cx="333910" cy="154986"/>
          </a:xfrm>
          <a:prstGeom prst="rightArrow">
            <a:avLst/>
          </a:prstGeom>
          <a:solidFill>
            <a:srgbClr val="E1A01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81731" y="1577303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caractéristiques de Gradle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928139" y="2154674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Tasks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81820" y="2803843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Gradle </a:t>
            </a:r>
            <a:r>
              <a:rPr lang="fr-FR" dirty="0" smtClean="0"/>
              <a:t>lifecycle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2337372" y="3373175"/>
            <a:ext cx="333910" cy="154986"/>
          </a:xfrm>
          <a:prstGeom prst="rightArrow">
            <a:avLst/>
          </a:prstGeom>
          <a:solidFill>
            <a:srgbClr val="E1A01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671282" y="3308726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sz="8000" dirty="0" smtClean="0"/>
              <a:t>Gradle ?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6676" y="1246965"/>
            <a:ext cx="5511300" cy="857400"/>
          </a:xfrm>
        </p:spPr>
        <p:txBody>
          <a:bodyPr/>
          <a:lstStyle/>
          <a:p>
            <a:pPr algn="ctr"/>
            <a:r>
              <a:rPr lang="fr-FR" sz="32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fr-FR" sz="32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</a:br>
            <a:r>
              <a:rPr lang="fr-FR" sz="32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fr-FR" sz="32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</a:br>
            <a:r>
              <a:rPr lang="fr-FR" sz="32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fr-FR" sz="32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</a:br>
            <a:r>
              <a:rPr lang="fr-FR" sz="32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A </a:t>
            </a:r>
            <a:r>
              <a:rPr lang="fr-FR" sz="32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propos de Gradle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67385" y="1315616"/>
            <a:ext cx="5511300" cy="3281984"/>
          </a:xfrm>
        </p:spPr>
        <p:txBody>
          <a:bodyPr/>
          <a:lstStyle/>
          <a:p>
            <a:pPr>
              <a:buNone/>
            </a:pPr>
            <a:endParaRPr lang="fr-FR" sz="1200" dirty="0" smtClean="0"/>
          </a:p>
          <a:p>
            <a:pPr>
              <a:buNone/>
            </a:pPr>
            <a:endParaRPr lang="fr-FR" sz="1200" dirty="0"/>
          </a:p>
          <a:p>
            <a:pPr>
              <a:buNone/>
            </a:pP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Gradle : est un outil de build récent né de l’expertise acquise sur les principaux outils de build qui étaient déjà crées tels que Maven,Ant..</a:t>
            </a: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 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puissance et la flexibilité d'Ant avec le cycle de vie et la facilité d'utilisation de Maven. Le résultat final est un outil qui a été publié en 2012 et a attiré beaucoup d'attention dans un court laps de temps. Par exemple, Google a adopté Gradle comme outil de construction par défaut pour le système d'exploitation Android.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7" name="Shape 81"/>
          <p:cNvSpPr txBox="1">
            <a:spLocks/>
          </p:cNvSpPr>
          <p:nvPr/>
        </p:nvSpPr>
        <p:spPr>
          <a:xfrm>
            <a:off x="850188" y="832208"/>
            <a:ext cx="3914700" cy="554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" sz="1200" dirty="0" smtClean="0"/>
              <a:t/>
            </a:r>
            <a:br>
              <a:rPr lang="en" sz="1200" dirty="0" smtClean="0"/>
            </a:br>
            <a:endParaRPr lang="en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571053" y="247433"/>
            <a:ext cx="638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Les caractéristiques de Gradle</a:t>
            </a:r>
            <a:endParaRPr lang="fr-FR" sz="32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18896" y="1109610"/>
            <a:ext cx="549285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 n’utilise pas XML pour ses scripts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construction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Gradle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son propre DSL basé sur Groovy (un des langages JVM)</a:t>
            </a:r>
            <a:endParaRPr lang="fr-FR" sz="1800" dirty="0"/>
          </a:p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de construction Gradle ont tendance à être beaucoup plus courts et plus clairs que ceux écrits pour Ant ou Maven.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972" y="488032"/>
            <a:ext cx="5511300" cy="857400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Tasks</a:t>
            </a:r>
            <a:endParaRPr lang="fr-FR" sz="4000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55968" y="1419514"/>
            <a:ext cx="8686800" cy="26379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>
          <a:xfrm>
            <a:off x="9731528" y="1614667"/>
            <a:ext cx="2675100" cy="26379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9" name="Picture 5" descr="C:\Users\SAMIR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2" y="1912774"/>
            <a:ext cx="22193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MIR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92" y="1548295"/>
            <a:ext cx="290201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MIRA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206425"/>
            <a:ext cx="1982658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ZoneTexte 5"/>
          <p:cNvSpPr txBox="1"/>
          <p:nvPr/>
        </p:nvSpPr>
        <p:spPr>
          <a:xfrm>
            <a:off x="421241" y="318499"/>
            <a:ext cx="28184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 lifecycle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" y="1058238"/>
            <a:ext cx="5661060" cy="38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523207" y="1534509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9600" dirty="0">
              <a:solidFill>
                <a:srgbClr val="FFFFFF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8</a:t>
            </a:fld>
            <a:endParaRPr lang="en">
              <a:solidFill>
                <a:srgbClr val="999999"/>
              </a:solidFill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1089069" y="455868"/>
            <a:ext cx="6179478" cy="415345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5400" dirty="0" smtClean="0">
                <a:solidFill>
                  <a:schemeClr val="bg1"/>
                </a:solidFill>
              </a:rPr>
              <a:t>TP </a:t>
            </a:r>
            <a:r>
              <a:rPr lang="en" sz="2000" dirty="0" smtClean="0">
                <a:solidFill>
                  <a:schemeClr val="bg1"/>
                </a:solidFill>
              </a:rPr>
              <a:t>             </a:t>
            </a:r>
            <a:r>
              <a:rPr lang="e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Samira 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bai  et   Hasnae Faliouni   </a:t>
            </a:r>
            <a:r>
              <a:rPr lang="e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en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173</Words>
  <Application>Microsoft Office PowerPoint</Application>
  <PresentationFormat>Affichage à l'écran (16:9)</PresentationFormat>
  <Paragraphs>33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Lato Hairline</vt:lpstr>
      <vt:lpstr>Times New Roman</vt:lpstr>
      <vt:lpstr>Aharoni</vt:lpstr>
      <vt:lpstr>Lato Light</vt:lpstr>
      <vt:lpstr>Eglamour template</vt:lpstr>
      <vt:lpstr>Workshop </vt:lpstr>
      <vt:lpstr>Présentation PowerPoint</vt:lpstr>
      <vt:lpstr>Présentation PowerPoint</vt:lpstr>
      <vt:lpstr>   A propos de Gradle </vt:lpstr>
      <vt:lpstr>Présentation PowerPoint</vt:lpstr>
      <vt:lpstr>Tasks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Workshop</dc:title>
  <dc:creator>Hasnae</dc:creator>
  <cp:lastModifiedBy>SAMIRA</cp:lastModifiedBy>
  <cp:revision>33</cp:revision>
  <dcterms:modified xsi:type="dcterms:W3CDTF">2017-10-22T00:45:01Z</dcterms:modified>
</cp:coreProperties>
</file>