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68c54d4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68c54d4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68c54d4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68c54d4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68c54d4f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68c54d4f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68c54d4f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68c54d4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68c54d4f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68c54d4f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68c54d4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68c54d4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268c54d4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268c54d4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27675"/>
            <a:ext cx="8709600" cy="14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en" sz="2650">
                <a:latin typeface="Times New Roman"/>
                <a:ea typeface="Times New Roman"/>
                <a:cs typeface="Times New Roman"/>
                <a:sym typeface="Times New Roman"/>
              </a:rPr>
              <a:t>Naive Bayes and Sentiment</a:t>
            </a:r>
            <a:endParaRPr sz="2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1509"/>
              <a:buFont typeface="Arial"/>
              <a:buNone/>
            </a:pPr>
            <a:r>
              <a:rPr lang="en" sz="2650"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 sz="2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78650" y="1315325"/>
            <a:ext cx="8520600" cy="22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CSE431: Natural Language and processing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6685350" y="3333025"/>
            <a:ext cx="2526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16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20301091 Samirah Dilshad Salsabil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20301193  Jannatul Ferdoshi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Humaion Kabir Mehedi (RA)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Mustakin Alam(ST)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89350" y="446875"/>
            <a:ext cx="3429000" cy="27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4880250" y="524300"/>
            <a:ext cx="3952200" cy="40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Bayes: a machine learning algorithm used for classification tasks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Classification: a subfield of natural language processing that involves determining the sentiment or emotion conveyed by a piece of text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classify sentiment in social media data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765225" y="1718925"/>
            <a:ext cx="7333800" cy="31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Collection of tweets from Twitter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1.6 million tweets labeled as positive, negative, or neutral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Pre-processed to remove stop words, special characters, and URLs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66775" y="445025"/>
            <a:ext cx="825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727550" y="1188000"/>
            <a:ext cx="6438000" cy="3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split into training and testing sets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types of Naive Bayes models used: Multinomial Naive Bayes and Bernoulli Naive Bayes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Multinomial Naive Bayes used for discrete features, while Bernoulli Naive Bayes used for binary features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734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evaluation metrics used: accuracy, precision, and recall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 measures overall performance, precision measures ability to correctly identify positive instances, and recall measures ability to correctly identify negative instances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864775" y="1017725"/>
            <a:ext cx="6615000" cy="4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Multinomial Naive Bayes achieved an accuracy of 84.21%, precision of 84.05%, and recall of 84.16%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Bernoulli Naive Bayes achieved an accuracy of 83.68%, precision of 83.59%, and recall of 83.63%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models performed well in sentiment classification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064100" y="1017725"/>
            <a:ext cx="6437700" cy="3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2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 is a simple but effective machine-learning algorithm for sentiment classification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Multinomial Naive Bayes and Bernoulli Naive Bayes are useful models for sentiment classification in social media data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➢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choice of model depends on the type of data being analyzed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278750" y="258825"/>
            <a:ext cx="8531400" cy="46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</a:t>
            </a:r>
            <a:r>
              <a:rPr lang="en" sz="4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you</a:t>
            </a:r>
            <a:endParaRPr sz="4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1462300" y="2758675"/>
            <a:ext cx="5254200" cy="18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