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38654ce28_0_1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38654ce28_0_1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38654ce28_0_1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38654ce28_0_1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38654ce28_0_1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38654ce28_0_1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38654ce28_0_1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38654ce28_0_1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38654ce28_0_1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38654ce28_0_1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38654ce28_0_1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38654ce28_0_1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38654ce28_0_1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38654ce28_0_1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0" y="262225"/>
            <a:ext cx="9144000" cy="20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Learning Twitter User Sentiments on Climate Change with Natural Disasters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5">
                <a:latin typeface="Times New Roman"/>
                <a:ea typeface="Times New Roman"/>
                <a:cs typeface="Times New Roman"/>
                <a:sym typeface="Times New Roman"/>
              </a:rPr>
              <a:t>CSE431: Natural Language and Processing</a:t>
            </a:r>
            <a:endParaRPr b="1" sz="155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510875" y="3077875"/>
            <a:ext cx="7025100" cy="18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16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20301091  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 Samirah Dilshad Salsabil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 Humaion Kabir Mehedi (RA)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 Mustakin Alam(ST)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31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69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Introduction: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48500" y="1576550"/>
            <a:ext cx="8333700" cy="30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Climate change is a highly polarizing topic in the US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large-scale examination of whether external events can influence opinions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 provides a powerful tool to analyze sentiment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study aims to address concerns regarding training data, sentiment analysis tools, and unbiased comparisons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62175" y="54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Objectives: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93775" y="1846725"/>
            <a:ext cx="8520600" cy="25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machine learning models that accurately predict tweet sentiment using a novel labeling technique (Section 3.1).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Quantify unbiased outcomes from predicted sentiments by comparing sentiments within the same cohort of Twitter users tweeting before and after specific natural disasters (Section 3.2).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23400" y="71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Data: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37750" y="1508150"/>
            <a:ext cx="8326200" cy="3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946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Tweets labeled as positive or negative sentiment on climate change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separate data batches: influential and event-related tweets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Influential tweets include blizzards, hurricanes, and wildfires from influential tweeters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Event-related tweets for five natural disasters occurring in the US in 2018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De-duplicated and mutually exclusive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the methods shown in the data table were used to create a model for predicting sentiments of event-related tweets.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623400" y="89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Methodology: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07450" y="1983525"/>
            <a:ext cx="8520600" cy="27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Novel method to label large numbers of tweets for training purposes</a:t>
            </a:r>
            <a:endParaRPr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models accurately predict tweet sentiment (75% accuracy)</a:t>
            </a:r>
            <a:endParaRPr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Cohort-level analysis conducted using RNNs to quantify unbiased outcomes</a:t>
            </a:r>
            <a:endParaRPr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51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256975" y="1467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2018 hurricanes yielded a statistically significant increase in average tweet sentiment affirming climate change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significant effect observed for blizzard and wildfires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 users' opinions on climate change are fairly ingrained on this subset of natural disasters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influential tweet data was used to train and validate the model, and a test set of 500 tweets from the event-related tweets was used for final evaluation.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Tokenizer RNN method achieved the highest validation and test accuracies, at 88.7% and 75.4%, respectively.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Unigram SVM method and 5-char-gram Naive Bayes method also performed well, with validation accuracies of 86.6% and 87.2%, respectively.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Unigram k-means method had the lowest accuracy, at 60.4% for validation and 58.0% for test.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48500" y="84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627875"/>
            <a:ext cx="85206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models accurately predict climate change sentiment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 can be a powerful tool for large-scale sentiment analysis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disasters can influence sentiment on climate change, but the effect may be limited to certain events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research can explore the relationship between external events and changing attitudes towards climate change on social media platforms.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2470350" y="1792050"/>
            <a:ext cx="4203300" cy="18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Everyone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