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6HYLHrYpGs&amp;list=PLgMICEduGwEzy6jqbR_yciKiGDsto74D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- 8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5550"/>
              </p:ext>
            </p:extLst>
          </p:nvPr>
        </p:nvGraphicFramePr>
        <p:xfrm>
          <a:off x="318655" y="1233056"/>
          <a:ext cx="11554690" cy="38460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2487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62981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101138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Practical - 8: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Budget Calculator using concept of React Hooks.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/>
                        <a:t>Requirement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Knowledge of HTML, CSS and </a:t>
                      </a:r>
                      <a:r>
                        <a:rPr lang="en-US" sz="2800" dirty="0" err="1"/>
                        <a:t>Javascript</a:t>
                      </a:r>
                      <a:r>
                        <a:rPr lang="en-US" sz="2800" dirty="0"/>
                        <a:t>, Material-UI, Bootstrap-5, </a:t>
                      </a:r>
                      <a:r>
                        <a:rPr lang="en-US" sz="2800" dirty="0" err="1"/>
                        <a:t>Reactjs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Required Software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Link to refer :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hlinkClick r:id="rId2"/>
                        </a:rPr>
                        <a:t>https://www.youtube.com/watch?v=f6HYLHrYpGs&amp;list=PLgMICEduGwEzy6jqbR_yciKiGDsto74Dq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FCD2-D8B3-452A-901F-09B3C00EE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36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208DF-BB20-4040-97CF-1EC5666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0CC03-2335-4A97-AF13-84D1FD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121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Practical - 8 Introduction</vt:lpstr>
      <vt:lpstr>Practical – 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dell</cp:lastModifiedBy>
  <cp:revision>342</cp:revision>
  <dcterms:created xsi:type="dcterms:W3CDTF">2018-02-13T10:21:47Z</dcterms:created>
  <dcterms:modified xsi:type="dcterms:W3CDTF">2022-09-11T17:04:57Z</dcterms:modified>
</cp:coreProperties>
</file>