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5"/>
  </p:notesMasterIdLst>
  <p:handoutMasterIdLst>
    <p:handoutMasterId r:id="rId6"/>
  </p:handoutMasterIdLst>
  <p:sldIdLst>
    <p:sldId id="359" r:id="rId2"/>
    <p:sldId id="360" r:id="rId3"/>
    <p:sldId id="361" r:id="rId4"/>
  </p:sldIdLst>
  <p:sldSz cx="9144000" cy="6858000" type="screen4x3"/>
  <p:notesSz cx="7104063" cy="10234613"/>
  <p:embeddedFontLst>
    <p:embeddedFont>
      <p:font typeface="HY헤드라인M" panose="02030600000101010101" pitchFamily="18" charset="-127"/>
      <p:regular r:id="rId7"/>
    </p:embeddedFont>
    <p:embeddedFont>
      <p:font typeface="맑은 고딕" panose="020B0503020000020004" pitchFamily="50" charset="-127"/>
      <p:regular r:id="rId8"/>
      <p:bold r:id="rId9"/>
    </p:embeddedFont>
    <p:embeddedFont>
      <p:font typeface="휴먼명조" panose="02010504000101010101" charset="-127"/>
      <p:regular r:id="rId10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606"/>
    <a:srgbClr val="1F497D"/>
    <a:srgbClr val="BAD2CD"/>
    <a:srgbClr val="004FA3"/>
    <a:srgbClr val="0000FF"/>
    <a:srgbClr val="FFC1C1"/>
    <a:srgbClr val="FB5357"/>
    <a:srgbClr val="ED193A"/>
    <a:srgbClr val="FC888B"/>
    <a:srgbClr val="F90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35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58" y="67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C9BBE25-1181-4C43-B3E8-9A672AB42AD3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98023-145B-40F1-AA22-C64593B5BDE6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5DCD9-53E4-4787-88DE-AF3D9C135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50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E5C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539552" y="3212976"/>
            <a:ext cx="8277371" cy="112585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70C0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1331640" y="1556792"/>
            <a:ext cx="698477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8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rPr>
              <a:t>Web Programming</a:t>
            </a:r>
          </a:p>
          <a:p>
            <a:pPr algn="ctr"/>
            <a:r>
              <a:rPr lang="en-US" altLang="ko-KR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휴먼명조" panose="02010504000101010101" pitchFamily="2" charset="-127"/>
                <a:cs typeface="Arial" panose="020B0604020202020204" pitchFamily="34" charset="0"/>
              </a:rPr>
              <a:t>(HTML5, CSS3, </a:t>
            </a:r>
            <a:r>
              <a:rPr lang="en-US" altLang="ko-KR" sz="36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휴먼명조" panose="02010504000101010101" pitchFamily="2" charset="-127"/>
                <a:cs typeface="Arial" panose="020B0604020202020204" pitchFamily="34" charset="0"/>
              </a:rPr>
              <a:t>Javascript</a:t>
            </a:r>
            <a:r>
              <a:rPr lang="en-US" altLang="ko-KR" sz="3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ea typeface="휴먼명조" panose="02010504000101010101" pitchFamily="2" charset="-127"/>
                <a:cs typeface="Arial" panose="020B0604020202020204" pitchFamily="34" charset="0"/>
              </a:rPr>
              <a:t>)</a:t>
            </a:r>
            <a:endParaRPr lang="en-US" altLang="ko-KR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 pitchFamily="34" charset="0"/>
              <a:ea typeface="휴먼명조" panose="02010504000101010101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73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AD7842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184533" y="6469656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altLang="ko-KR" sz="1200" dirty="0" smtClean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92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2024-11-11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7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sym typeface="Malgun Gothic"/>
              </a:rPr>
              <a:t>Term Project</a:t>
            </a:r>
            <a:endParaRPr lang="ko-KR" altLang="en-US" dirty="0">
              <a:solidFill>
                <a:srgbClr val="0070C0"/>
              </a:solidFill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9261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Project Guideline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Topic: Create my homepage</a:t>
            </a:r>
          </a:p>
          <a:p>
            <a:r>
              <a:rPr lang="en-US" altLang="ko-KR" smtClean="0"/>
              <a:t>Number of web pages : 7 pages or more</a:t>
            </a:r>
            <a:endParaRPr lang="ko-KR" altLang="en-US" smtClean="0"/>
          </a:p>
          <a:p>
            <a:r>
              <a:rPr lang="en-US" altLang="ko-KR" smtClean="0"/>
              <a:t>Score: Up to 20 points</a:t>
            </a:r>
          </a:p>
          <a:p>
            <a:r>
              <a:rPr lang="en-US" altLang="ko-KR" smtClean="0"/>
              <a:t>Deadline: Dec. 22th, 2024</a:t>
            </a:r>
          </a:p>
          <a:p>
            <a:r>
              <a:rPr lang="en-US" altLang="ko-KR" smtClean="0"/>
              <a:t>Contents</a:t>
            </a:r>
          </a:p>
          <a:p>
            <a:pPr lvl="1"/>
            <a:r>
              <a:rPr lang="en-US" altLang="ko-KR" smtClean="0"/>
              <a:t>Main page</a:t>
            </a:r>
          </a:p>
          <a:p>
            <a:pPr lvl="1"/>
            <a:r>
              <a:rPr lang="en-US" altLang="ko-KR" smtClean="0"/>
              <a:t>Self introduction</a:t>
            </a:r>
          </a:p>
          <a:p>
            <a:pPr lvl="1"/>
            <a:r>
              <a:rPr lang="en-US" altLang="ko-KR" smtClean="0"/>
              <a:t>Hobby</a:t>
            </a:r>
          </a:p>
          <a:p>
            <a:pPr lvl="1"/>
            <a:r>
              <a:rPr lang="en-US" altLang="ko-KR" smtClean="0"/>
              <a:t>Life in your country, Korea, Tongmyong</a:t>
            </a:r>
          </a:p>
          <a:p>
            <a:pPr lvl="1"/>
            <a:r>
              <a:rPr lang="en-US" altLang="ko-KR" smtClean="0"/>
              <a:t>Materials in your classes</a:t>
            </a:r>
          </a:p>
          <a:p>
            <a:pPr lvl="1"/>
            <a:r>
              <a:rPr lang="en-US" altLang="ko-KR" smtClean="0"/>
              <a:t>Etc.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2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Project Guideline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Method</a:t>
            </a:r>
            <a:endParaRPr lang="ko-KR" altLang="en-US" smtClean="0"/>
          </a:p>
          <a:p>
            <a:pPr lvl="1"/>
            <a:r>
              <a:rPr lang="en-US" altLang="ko-KR" smtClean="0"/>
              <a:t>Applying class content and additional learning content</a:t>
            </a:r>
            <a:endParaRPr lang="ko-KR" altLang="en-US" smtClean="0"/>
          </a:p>
          <a:p>
            <a:pPr lvl="1"/>
            <a:r>
              <a:rPr lang="en-US" altLang="ko-KR" smtClean="0"/>
              <a:t>Upload it to Github so that anyone can access it.</a:t>
            </a:r>
          </a:p>
          <a:p>
            <a:pPr lvl="1"/>
            <a:r>
              <a:rPr lang="en-US" altLang="ko-KR" smtClean="0"/>
              <a:t>With responsive web (Chapter 8, 9)</a:t>
            </a:r>
          </a:p>
          <a:p>
            <a:pPr lvl="1"/>
            <a:r>
              <a:rPr lang="en-US" altLang="ko-KR" smtClean="0"/>
              <a:t>Make all pages hyperlinked</a:t>
            </a:r>
          </a:p>
          <a:p>
            <a:pPr lvl="1"/>
            <a:r>
              <a:rPr lang="en-US" altLang="ko-KR" smtClean="0"/>
              <a:t>Make sure to faithfully create the content on each page.</a:t>
            </a:r>
          </a:p>
          <a:p>
            <a:pPr lvl="1"/>
            <a:r>
              <a:rPr lang="en-US" altLang="ko-KR" smtClean="0"/>
              <a:t>Use text, photos, videos, etc. appropriately.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771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107</Words>
  <Application>Microsoft Office PowerPoint</Application>
  <PresentationFormat>화면 슬라이드 쇼(4:3)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HY헤드라인M</vt:lpstr>
      <vt:lpstr>맑은 고딕</vt:lpstr>
      <vt:lpstr>휴먼명조</vt:lpstr>
      <vt:lpstr>맑은 고딕</vt:lpstr>
      <vt:lpstr>Arial</vt:lpstr>
      <vt:lpstr>Wingdings</vt:lpstr>
      <vt:lpstr>2_Office 테마</vt:lpstr>
      <vt:lpstr>Term Project</vt:lpstr>
      <vt:lpstr>Project Guideline</vt:lpstr>
      <vt:lpstr>Project Guideline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Administrator</cp:lastModifiedBy>
  <cp:revision>288</cp:revision>
  <cp:lastPrinted>2021-08-29T14:25:31Z</cp:lastPrinted>
  <dcterms:created xsi:type="dcterms:W3CDTF">2006-10-05T04:04:58Z</dcterms:created>
  <dcterms:modified xsi:type="dcterms:W3CDTF">2024-11-11T04:48:54Z</dcterms:modified>
</cp:coreProperties>
</file>