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b3a829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b3a829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b3a829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4b3a829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b3a829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b3a829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b3a829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b3a829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4b3a829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4b3a829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4b3a8291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4b3a8291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b3a829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b3a829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4b3a8291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4b3a8291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4b3a8291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4b3a8291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b3a829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4b3a829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4b3a829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4b3a829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4b3a829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4b3a829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c720e337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c720e33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b3a829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b3a829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b3a829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b3a829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b3a829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b3a829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b3a829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4b3a829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b3a829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b3a829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b3a829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b3a829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b3a8291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b3a8291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5" y="347613"/>
            <a:ext cx="13430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4550" y="468750"/>
            <a:ext cx="5314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</a:rPr>
              <a:t>Infinity - Money Manager Web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18700" y="1097825"/>
            <a:ext cx="51066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Sprint 0 - CSI-29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98550" y="2399200"/>
            <a:ext cx="32112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Professor: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Inaldo Capistrano Costa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88" y="2325188"/>
            <a:ext cx="38957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0" y="1426350"/>
            <a:ext cx="4045751" cy="309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99" y="1466975"/>
            <a:ext cx="4493376" cy="30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425" y="1215900"/>
            <a:ext cx="3815161" cy="3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67900"/>
            <a:ext cx="70104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696800"/>
            <a:ext cx="3412225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963" y="1132400"/>
            <a:ext cx="5292081" cy="3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75" y="1327750"/>
            <a:ext cx="5873301" cy="24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" y="696800"/>
            <a:ext cx="3412225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0" y="1132400"/>
            <a:ext cx="5102000" cy="37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" y="696800"/>
            <a:ext cx="3412225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00" y="1385825"/>
            <a:ext cx="5761600" cy="23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" y="696800"/>
            <a:ext cx="3412225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048425"/>
            <a:ext cx="5543550" cy="3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25" y="696800"/>
            <a:ext cx="3412225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077575"/>
            <a:ext cx="78962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904900"/>
            <a:ext cx="78390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941900"/>
            <a:ext cx="83058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880225"/>
            <a:ext cx="84391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604800" y="1967250"/>
            <a:ext cx="1934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Obrigado!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262575"/>
            <a:ext cx="81248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50" y="941900"/>
            <a:ext cx="2438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150" y="1284800"/>
            <a:ext cx="6001699" cy="352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036175"/>
            <a:ext cx="80105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37" y="1215900"/>
            <a:ext cx="7598724" cy="3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25" y="1215900"/>
            <a:ext cx="5176126" cy="3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00" y="1314575"/>
            <a:ext cx="4993194" cy="3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96000" y="172700"/>
            <a:ext cx="5328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Infinity - Money Manager Web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0" y="1565265"/>
            <a:ext cx="4438276" cy="2484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75" y="1502313"/>
            <a:ext cx="4190351" cy="260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75" y="720600"/>
            <a:ext cx="4920250" cy="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