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0564E-6402-61FE-83CA-27F720A2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696596-1DAC-AA52-254D-8D1DDA503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A76878-9A7E-35D2-4FFE-1C1E7A7C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921-1403-4119-8324-37103ED51A6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70A36D-56A6-C28C-B543-48788D36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CFF26A-6DA5-C718-069A-22FC928F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D58-7673-427D-A869-CDC624CEF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99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4739F-18A6-5596-ED04-39238123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6BFA0C-C544-D72B-ADB6-347D79797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08A7DC-6BE1-AFDA-36E6-CBF53337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921-1403-4119-8324-37103ED51A6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69236E-4216-C049-6A2A-5DBB7D53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60E91-54AF-2FA2-6931-88F5DAF7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D58-7673-427D-A869-CDC624CEF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1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23D7A96-9B17-8086-370F-CAF221A3D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DC8B45-9490-310D-CA04-88DAA524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4E2CA3-21DD-4A8A-D70C-E2498087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921-1403-4119-8324-37103ED51A6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5AF2CD-BA99-9874-1C1B-074CCC8A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15AC3A-539B-FA8A-A2B8-493DB865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D58-7673-427D-A869-CDC624CEF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97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6CC73-3124-DA29-5BEC-CB2106D8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E271A9-2B37-1098-6453-166CE977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A96F28-87AC-5CCB-60F9-4E1544F6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921-1403-4119-8324-37103ED51A6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107815-80B6-2A2D-50DF-AB1FEC99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9D69DD-6A1B-C069-EA61-42821DF3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D58-7673-427D-A869-CDC624CEF52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23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EF344-F95F-CDD1-E5BD-665D0358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545315-B546-FAF7-08AC-E86F8FE7D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86AC6-5AA9-3804-8171-8E89324F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921-1403-4119-8324-37103ED51A6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16E0F7-2312-0B73-47A6-60CA82FC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AAE2A8-6092-6CFD-0F69-9EBE637D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D58-7673-427D-A869-CDC624CEF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03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7BC29-C00F-23ED-CF2E-06E065F2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60827-9ADB-A7C3-4535-AE7DCBEA5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BAA351-E4DE-BA49-74E8-F37C3378D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10F2F-8648-892A-61C0-87608A49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921-1403-4119-8324-37103ED51A6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3D419C-B743-A8D6-6500-C3C7A556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91ECE7-1D37-1FCE-A7FF-2CA2E3D3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D58-7673-427D-A869-CDC624CEF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7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ACDD6-22F8-EAB7-779F-54A77205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8ECC42-A0AE-29ED-3D10-656CBB91E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129BCC-2788-B3B9-1199-FE33363B3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4CEC3E-91E9-AFAE-53AB-589A021C2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BB3DE9-D7C7-5D78-7209-B740BCCEE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2A62CE-D90D-1364-4340-568A18BE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921-1403-4119-8324-37103ED51A6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F75435-AE9C-FC98-683E-8E616DB3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C4575A-C762-31A8-AC68-FFDFCE66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D58-7673-427D-A869-CDC624CEF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69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BED93-7569-2893-8024-0D217D81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AEDE2C3-3793-E459-F62C-342457E2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921-1403-4119-8324-37103ED51A6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23DFAE2-8CA3-421E-5CEB-CBDF3107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F27082-0B8A-36F4-84B6-B1516DD3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D58-7673-427D-A869-CDC624CEF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6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218F3C-1302-54F1-723E-9C1BC40D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921-1403-4119-8324-37103ED51A6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026269-C3E2-E7F6-6A15-6B972E92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E0D6D6-808A-6607-43A8-781DFF8F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D58-7673-427D-A869-CDC624CEF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9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C18ED-0911-65E7-90E4-891ACADD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C0159-E834-6230-5D99-C8AF42103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69C84C-06AE-7946-4C98-C4914FD01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BEB54B-D51F-558E-1A26-D478CCDC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921-1403-4119-8324-37103ED51A6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32F162-7CC3-D21C-DC21-1C4A6B90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167011-0F4D-F557-93B7-9EAF45D2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D58-7673-427D-A869-CDC624CEF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33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7D4F2-3B4F-1599-28F8-70CB4FE5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A001A5-BD40-B822-1420-9DB2D14B6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17BC71-64EB-BA76-E9AE-0DCA3AFE8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FF7C34-AB13-C6AE-E278-74411FB3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921-1403-4119-8324-37103ED51A6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3B92DE-0E71-C981-3D2E-4AB0D7B7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CAFB8-A049-8342-B29B-CA554759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2D58-7673-427D-A869-CDC624CEF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1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D4764-8313-45E5-C02C-0EF95860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9B946F-4C25-D081-DE8A-91CBD0A4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78C51-43EA-B15D-26A3-3EF5EF64F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6F921-1403-4119-8324-37103ED51A6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A6C550-2CD0-2100-5028-7A587EA6E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79E7D0-E209-C808-DCE4-1E7437CF6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2D58-7673-427D-A869-CDC624CEF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30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install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marketplace.visualstudio.com/items?itemName=ms-vscode-remote.vscode-remote-extensionpack" TargetMode="External"/><Relationship Id="rId4" Type="http://schemas.openxmlformats.org/officeDocument/2006/relationships/hyperlink" Target="https://marketplace.visualstudio.com/items?itemName=ms-azuretools.vscode-dock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8BE3E-31CB-821B-747A-4EF1501F4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Erlang</a:t>
            </a:r>
            <a:br>
              <a:rPr lang="en-US" dirty="0"/>
            </a:br>
            <a:r>
              <a:rPr lang="ru-RU" dirty="0"/>
              <a:t>Введение</a:t>
            </a:r>
          </a:p>
        </p:txBody>
      </p:sp>
      <p:pic>
        <p:nvPicPr>
          <p:cNvPr id="6" name="Picture 2" descr="Erlang -- erlang">
            <a:extLst>
              <a:ext uri="{FF2B5EF4-FFF2-40B4-BE49-F238E27FC236}">
                <a16:creationId xmlns:a16="http://schemas.microsoft.com/office/drawing/2014/main" id="{18501BA7-8B5F-64E8-EE2C-66B1D7BF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535" y="5887201"/>
            <a:ext cx="884527" cy="76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88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28A60-0D1F-9337-A58E-24116B1C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Erlang. </a:t>
            </a:r>
            <a:r>
              <a:rPr lang="ru-RU" dirty="0"/>
              <a:t>С чем его едят?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DABBE-268F-A43D-ABB2-28F9BDBE1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Erlang - </a:t>
            </a:r>
            <a:r>
              <a:rPr lang="ru-RU" dirty="0"/>
              <a:t>функциональный язык программирования с сильной динамической типизацией, предназначенный для создания распределённых вычислительных систем</a:t>
            </a:r>
            <a:r>
              <a:rPr lang="en-US" dirty="0"/>
              <a:t> </a:t>
            </a:r>
            <a:r>
              <a:rPr lang="ru-RU" dirty="0"/>
              <a:t>и созданный конце 1980-х годов и с тех пор широко использовался в таких областях, как телекоммуникации, финансы, онлайн-игры и другие.</a:t>
            </a:r>
          </a:p>
        </p:txBody>
      </p:sp>
      <p:pic>
        <p:nvPicPr>
          <p:cNvPr id="1026" name="Picture 2" descr="Erlang -- erlang">
            <a:extLst>
              <a:ext uri="{FF2B5EF4-FFF2-40B4-BE49-F238E27FC236}">
                <a16:creationId xmlns:a16="http://schemas.microsoft.com/office/drawing/2014/main" id="{77BC924E-B2CB-604F-7D91-61F451E39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23" y="1546514"/>
            <a:ext cx="14859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rlang -- erlang">
            <a:extLst>
              <a:ext uri="{FF2B5EF4-FFF2-40B4-BE49-F238E27FC236}">
                <a16:creationId xmlns:a16="http://schemas.microsoft.com/office/drawing/2014/main" id="{1ED92A33-780E-5D09-DBC9-EF70555C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535" y="5887201"/>
            <a:ext cx="884527" cy="76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1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28A60-0D1F-9337-A58E-24116B1C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/>
              <a:t>Установка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DABBE-268F-A43D-ABB2-28F9BDBE1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Установить </a:t>
            </a:r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Установить </a:t>
            </a:r>
            <a:r>
              <a:rPr lang="en-US" dirty="0"/>
              <a:t>Docker</a:t>
            </a:r>
          </a:p>
          <a:p>
            <a:pPr lvl="1"/>
            <a:r>
              <a:rPr lang="en-US" dirty="0">
                <a:hlinkClick r:id="rId3"/>
              </a:rPr>
              <a:t>https://docs.docker.com/engine/install/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Установить расширения для </a:t>
            </a:r>
            <a:r>
              <a:rPr lang="en-US" dirty="0" err="1"/>
              <a:t>VsCode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	https://marketplace.visualstudio.com/items?itemName=ms-azuretools.vscode-docker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	https://marketplace.visualstudio.com/items?itemName=ms-vscode-remote.vscode-remote-extensionpack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2" descr="Erlang -- erlang">
            <a:extLst>
              <a:ext uri="{FF2B5EF4-FFF2-40B4-BE49-F238E27FC236}">
                <a16:creationId xmlns:a16="http://schemas.microsoft.com/office/drawing/2014/main" id="{052C56FB-903A-12DB-4371-75A2BC94C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535" y="5887201"/>
            <a:ext cx="884527" cy="76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25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D578CB2-2132-7CB0-E501-6C95071C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Простейшая программа на </a:t>
            </a:r>
            <a:r>
              <a:rPr lang="en-US" dirty="0"/>
              <a:t>Erlang</a:t>
            </a:r>
            <a:endParaRPr lang="ru-RU" i="1" dirty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A955610-4CDB-7615-C5F9-CCECFB15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 err="1"/>
              <a:t>main.erl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ku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]).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"Erlang"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~s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~n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value of a is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p~n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ku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ku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 forever,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Erlang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~n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</a:p>
          <a:p>
            <a:pPr lvl="3" algn="ctr"/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2" name="Picture 2" descr="Erlang -- erlang">
            <a:extLst>
              <a:ext uri="{FF2B5EF4-FFF2-40B4-BE49-F238E27FC236}">
                <a16:creationId xmlns:a16="http://schemas.microsoft.com/office/drawing/2014/main" id="{83E70E01-D06A-115B-AE3E-EF785AE75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535" y="5887201"/>
            <a:ext cx="884527" cy="76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59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D578CB2-2132-7CB0-E501-6C95071C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err="1"/>
              <a:t>Dockerfile</a:t>
            </a:r>
            <a:endParaRPr lang="ru-RU" i="1" dirty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A955610-4CDB-7615-C5F9-CCECFB15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erlang:slim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Set the working directory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/app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Copy the Erlang script to the container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. .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Compile the Erlang script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erlc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main.erl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Define the command to run when the container starts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noshell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"-s"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"-s"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"stop"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lvl="3" algn="ctr"/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" name="Picture 2" descr="Erlang -- erlang">
            <a:extLst>
              <a:ext uri="{FF2B5EF4-FFF2-40B4-BE49-F238E27FC236}">
                <a16:creationId xmlns:a16="http://schemas.microsoft.com/office/drawing/2014/main" id="{3A5F92E1-361C-0C71-B349-BA3E4F1F4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535" y="5887201"/>
            <a:ext cx="884527" cy="76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88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D578CB2-2132-7CB0-E501-6C95071C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7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Запуск контейнера (1/2)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A955610-4CDB-7615-C5F9-CCECFB15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3" indent="0" algn="ctr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9C1807A-77EA-0BB7-3D0D-EE1FC4D70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53" y="1315898"/>
            <a:ext cx="9296693" cy="4954031"/>
          </a:xfrm>
          <a:prstGeom prst="rect">
            <a:avLst/>
          </a:prstGeom>
        </p:spPr>
      </p:pic>
      <p:pic>
        <p:nvPicPr>
          <p:cNvPr id="7" name="Picture 2" descr="Erlang -- erlang">
            <a:extLst>
              <a:ext uri="{FF2B5EF4-FFF2-40B4-BE49-F238E27FC236}">
                <a16:creationId xmlns:a16="http://schemas.microsoft.com/office/drawing/2014/main" id="{3F4C374F-190D-3B46-1B71-A4FFF2731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535" y="5887201"/>
            <a:ext cx="884527" cy="76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39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D578CB2-2132-7CB0-E501-6C95071C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91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Запуск контейнера (2/2)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A955610-4CDB-7615-C5F9-CCECFB15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3" indent="0" algn="ctr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" name="Рисунок 2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E293BD1-FFC3-EB0D-533A-D72031942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46" y="1279325"/>
            <a:ext cx="9311307" cy="5004828"/>
          </a:xfrm>
          <a:prstGeom prst="rect">
            <a:avLst/>
          </a:prstGeom>
        </p:spPr>
      </p:pic>
      <p:pic>
        <p:nvPicPr>
          <p:cNvPr id="4" name="Picture 2" descr="Erlang -- erlang">
            <a:extLst>
              <a:ext uri="{FF2B5EF4-FFF2-40B4-BE49-F238E27FC236}">
                <a16:creationId xmlns:a16="http://schemas.microsoft.com/office/drawing/2014/main" id="{41D7191A-4AFF-E8DD-9438-A3749884D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535" y="5887201"/>
            <a:ext cx="884527" cy="76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52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D578CB2-2132-7CB0-E501-6C95071C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91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Команды для запуска и «отладки» в терминале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A955610-4CDB-7615-C5F9-CCECFB15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0" lvl="3" indent="0" algn="ctr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i="1" dirty="0" err="1"/>
              <a:t>erl</a:t>
            </a:r>
            <a:r>
              <a:rPr lang="en-US" dirty="0"/>
              <a:t> – </a:t>
            </a:r>
            <a:r>
              <a:rPr lang="ru-RU" dirty="0"/>
              <a:t>запуск оболочки</a:t>
            </a:r>
          </a:p>
          <a:p>
            <a:pPr marL="514350" indent="-514350">
              <a:buAutoNum type="arabicPeriod"/>
            </a:pPr>
            <a:r>
              <a:rPr lang="en-US" dirty="0"/>
              <a:t>c(main). – </a:t>
            </a:r>
            <a:r>
              <a:rPr lang="ru-RU" dirty="0"/>
              <a:t>компиляция модуля </a:t>
            </a:r>
            <a:r>
              <a:rPr lang="en-US" dirty="0"/>
              <a:t>main </a:t>
            </a:r>
            <a:r>
              <a:rPr lang="ru-RU" dirty="0"/>
              <a:t>из файла </a:t>
            </a:r>
            <a:r>
              <a:rPr lang="en-US" dirty="0" err="1"/>
              <a:t>main.erl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main:start</a:t>
            </a:r>
            <a:r>
              <a:rPr lang="en-US" dirty="0"/>
              <a:t>(). – </a:t>
            </a:r>
            <a:r>
              <a:rPr lang="ru-RU" dirty="0"/>
              <a:t>запуск функции </a:t>
            </a:r>
            <a:r>
              <a:rPr lang="en-US" dirty="0"/>
              <a:t>start</a:t>
            </a:r>
            <a:endParaRPr lang="ru-RU" dirty="0"/>
          </a:p>
          <a:p>
            <a:pPr marL="514350" indent="-514350">
              <a:buAutoNum type="arabicPeriod"/>
            </a:pPr>
            <a:r>
              <a:rPr lang="en-US" dirty="0"/>
              <a:t>l(main). – </a:t>
            </a:r>
            <a:r>
              <a:rPr lang="ru-RU" dirty="0"/>
              <a:t>загрузка модуля</a:t>
            </a:r>
          </a:p>
          <a:p>
            <a:pPr marL="514350" indent="-514350">
              <a:buAutoNum type="arabicPeriod"/>
            </a:pPr>
            <a:r>
              <a:rPr lang="en-US" dirty="0" err="1"/>
              <a:t>dbg:start</a:t>
            </a:r>
            <a:r>
              <a:rPr lang="en-US" dirty="0"/>
              <a:t>(). – </a:t>
            </a:r>
            <a:r>
              <a:rPr lang="ru-RU" dirty="0"/>
              <a:t>запуск </a:t>
            </a:r>
            <a:r>
              <a:rPr lang="ru-RU" dirty="0" err="1"/>
              <a:t>дебаггера</a:t>
            </a:r>
            <a:endParaRPr lang="ru-RU" dirty="0"/>
          </a:p>
          <a:p>
            <a:pPr marL="514350" indent="-514350">
              <a:buAutoNum type="arabicPeriod"/>
            </a:pPr>
            <a:r>
              <a:rPr lang="en-US" dirty="0" err="1"/>
              <a:t>dbg:tracer</a:t>
            </a:r>
            <a:r>
              <a:rPr lang="en-US" dirty="0"/>
              <a:t>(). – </a:t>
            </a:r>
            <a:r>
              <a:rPr lang="ru-RU" dirty="0"/>
              <a:t>запуск трассировщика</a:t>
            </a:r>
          </a:p>
          <a:p>
            <a:pPr marL="514350" indent="-514350">
              <a:buAutoNum type="arabicPeriod"/>
            </a:pPr>
            <a:r>
              <a:rPr lang="en-US" dirty="0" err="1"/>
              <a:t>dbg:tp</a:t>
            </a:r>
            <a:r>
              <a:rPr lang="en-US" dirty="0"/>
              <a:t>(main, start, []). – </a:t>
            </a:r>
            <a:r>
              <a:rPr lang="ru-RU" dirty="0"/>
              <a:t>отслеживание вызовов функции </a:t>
            </a:r>
            <a:r>
              <a:rPr lang="en-US" dirty="0"/>
              <a:t>start</a:t>
            </a:r>
          </a:p>
          <a:p>
            <a:pPr marL="514350" indent="-514350">
              <a:buAutoNum type="arabicPeriod"/>
            </a:pPr>
            <a:r>
              <a:rPr lang="en-US" dirty="0" err="1"/>
              <a:t>dbg:tpl</a:t>
            </a:r>
            <a:r>
              <a:rPr lang="en-US" dirty="0"/>
              <a:t>(main, []). - </a:t>
            </a:r>
            <a:r>
              <a:rPr lang="ru-RU" dirty="0"/>
              <a:t>отслеживание вызовов</a:t>
            </a:r>
            <a:r>
              <a:rPr lang="en-US" dirty="0"/>
              <a:t> </a:t>
            </a:r>
            <a:r>
              <a:rPr lang="ru-RU" dirty="0"/>
              <a:t>всех функций в модуле </a:t>
            </a:r>
            <a:r>
              <a:rPr lang="en-US" dirty="0"/>
              <a:t>main</a:t>
            </a:r>
          </a:p>
          <a:p>
            <a:pPr marL="514350" indent="-514350">
              <a:buAutoNum type="arabicPeriod"/>
            </a:pPr>
            <a:r>
              <a:rPr lang="en-US" dirty="0" err="1"/>
              <a:t>dbg:p</a:t>
            </a:r>
            <a:r>
              <a:rPr lang="en-US" dirty="0"/>
              <a:t>(all, c). – </a:t>
            </a:r>
            <a:r>
              <a:rPr lang="ru-RU" dirty="0"/>
              <a:t>вывод всех вызовов отслеживаемых функций</a:t>
            </a:r>
          </a:p>
        </p:txBody>
      </p:sp>
      <p:pic>
        <p:nvPicPr>
          <p:cNvPr id="2" name="Picture 2" descr="Erlang -- erlang">
            <a:extLst>
              <a:ext uri="{FF2B5EF4-FFF2-40B4-BE49-F238E27FC236}">
                <a16:creationId xmlns:a16="http://schemas.microsoft.com/office/drawing/2014/main" id="{B31BF055-653F-9253-B408-927B7E1BA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535" y="5887201"/>
            <a:ext cx="884527" cy="76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04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D578CB2-2132-7CB0-E501-6C95071C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91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Результат выполнения программы с «отладкой»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39527545-6B13-BEDC-A000-61F929C85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335" y="2255342"/>
            <a:ext cx="4673329" cy="3599458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4E9800-F2E8-1365-570E-CD5D00151255}"/>
              </a:ext>
            </a:extLst>
          </p:cNvPr>
          <p:cNvSpPr/>
          <p:nvPr/>
        </p:nvSpPr>
        <p:spPr>
          <a:xfrm>
            <a:off x="3848389" y="3257261"/>
            <a:ext cx="1933575" cy="6312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468DDBD-6C17-9F29-6BC7-CBAEE260A227}"/>
              </a:ext>
            </a:extLst>
          </p:cNvPr>
          <p:cNvSpPr/>
          <p:nvPr/>
        </p:nvSpPr>
        <p:spPr>
          <a:xfrm>
            <a:off x="3848389" y="4647333"/>
            <a:ext cx="2644775" cy="1033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Erlang -- erlang">
            <a:extLst>
              <a:ext uri="{FF2B5EF4-FFF2-40B4-BE49-F238E27FC236}">
                <a16:creationId xmlns:a16="http://schemas.microsoft.com/office/drawing/2014/main" id="{8911DE9A-A874-ED1C-27DD-0015E96EE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535" y="5887201"/>
            <a:ext cx="884527" cy="76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1829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391</Words>
  <Application>Microsoft Office PowerPoint</Application>
  <PresentationFormat>Широкоэкранный</PresentationFormat>
  <Paragraphs>48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Тема Office</vt:lpstr>
      <vt:lpstr>Erlang Введение</vt:lpstr>
      <vt:lpstr>Erlang. С чем его едят?</vt:lpstr>
      <vt:lpstr>Установка</vt:lpstr>
      <vt:lpstr>Простейшая программа на Erlang</vt:lpstr>
      <vt:lpstr>Dockerfile</vt:lpstr>
      <vt:lpstr>Запуск контейнера (1/2)</vt:lpstr>
      <vt:lpstr>Запуск контейнера (2/2)</vt:lpstr>
      <vt:lpstr>Команды для запуска и «отладки» в терминале</vt:lpstr>
      <vt:lpstr>Результат выполнения программы с «отладкой»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 Введение</dc:title>
  <dc:creator>Байрамов Самир Джафар оглы</dc:creator>
  <cp:lastModifiedBy>Байрамов Самир Джафар оглы</cp:lastModifiedBy>
  <cp:revision>1</cp:revision>
  <dcterms:created xsi:type="dcterms:W3CDTF">2023-09-11T17:57:47Z</dcterms:created>
  <dcterms:modified xsi:type="dcterms:W3CDTF">2023-09-11T19:13:39Z</dcterms:modified>
</cp:coreProperties>
</file>