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3a937528e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3a937528e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a937528e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3a937528e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a937528e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3a937528e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a93752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a93752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3a937528e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3a937528e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3a93752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3a93752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3a937528e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3a937528e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3a937528e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3a937528e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3a937528e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3a937528e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3a93752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3a93752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3a93752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3a93752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 в Erlang. Часть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типов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3800"/>
            <a:ext cx="8584750" cy="3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для преобразования типов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19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atom_to_binary/2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birary_to_existing_atom/2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bitstring_to_list/1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iolist_to_binary/1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iolist_to_atom/1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list_to_bitstring/1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list_to_integer/2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pid_to_list/1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</a:rPr>
              <a:t>term_to_binary/1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505138" y="1017725"/>
            <a:ext cx="19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atom_to_list/1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binary_to_list/1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float_to_list/1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integer_to_list/1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list_to_atom/1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list_to_existing_atom/1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list_to_pid/1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port_to_list/1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term_to_binary/2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15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698575" y="1017725"/>
            <a:ext cx="19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binary_to_atom/2.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binary_to_term/1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fun_to_list/1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integer_to_list/2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list_to_binary/1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list_to_float/1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list_to_tuple/1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ref_to_list/1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</a:rPr>
              <a:t>tuple_to_list/1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95749"/>
            <a:ext cx="8520601" cy="1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982013"/>
            <a:ext cx="43719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это key-value структура данных(аналогичная словарю из Python)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Появилась в 17 версии Erlang. Главная разница от других структур данных - возможность динамически добавлять и удалять элементы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575" y="98750"/>
            <a:ext cx="57340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575" y="3527750"/>
            <a:ext cx="57340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Двоичные данные (binary)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156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Представляет собой просто последовательность байт. </a:t>
            </a:r>
            <a:r>
              <a:rPr lang="ru" sz="1400" dirty="0">
                <a:solidFill>
                  <a:srgbClr val="1F2328"/>
                </a:solidFill>
              </a:rPr>
              <a:t>Эрланг </a:t>
            </a:r>
            <a:r>
              <a:rPr lang="ru-RU" sz="1400" dirty="0">
                <a:solidFill>
                  <a:srgbClr val="1F2328"/>
                </a:solidFill>
              </a:rPr>
              <a:t>очень быстро и эффективно работает с </a:t>
            </a:r>
            <a:r>
              <a:rPr lang="en-US" sz="1400" dirty="0">
                <a:solidFill>
                  <a:srgbClr val="1F2328"/>
                </a:solidFill>
              </a:rPr>
              <a:t>binary</a:t>
            </a:r>
            <a:r>
              <a:rPr lang="ru-RU" sz="1400" dirty="0">
                <a:solidFill>
                  <a:srgbClr val="1F2328"/>
                </a:solidFill>
              </a:rPr>
              <a:t>, и имеет удобные средства для преобразования этих байт в понятные данные</a:t>
            </a:r>
            <a:r>
              <a:rPr lang="ru" sz="1400" dirty="0">
                <a:solidFill>
                  <a:srgbClr val="1F2328"/>
                </a:solidFill>
              </a:rPr>
              <a:t>. 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Двоичные данные 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00" y="1586675"/>
            <a:ext cx="57340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00" y="3638300"/>
            <a:ext cx="29432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Битовые операции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F2328"/>
                </a:solidFill>
              </a:rPr>
              <a:t>Битовые операции над числами</a:t>
            </a:r>
            <a:endParaRPr sz="14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F2328"/>
                </a:solidFill>
              </a:rPr>
              <a:t>Стандартные битовые операции (сдвиг битов влево и вправо, привычные вам and, or, xог или not) также существуют в Erlang, для отличия битовых от логических функций им даны немного другие имена: bsl (битовый сдвиг влево), bsr (битовый сдвиг вправо), band, bor, bxor и bnot.</a:t>
            </a:r>
            <a:endParaRPr sz="1400"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0" y="2781300"/>
            <a:ext cx="57340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0" y="3854500"/>
            <a:ext cx="33718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Сериализация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Пример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00" y="1636825"/>
            <a:ext cx="57340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00" y="3625900"/>
            <a:ext cx="57340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Анонимные функции</a:t>
            </a:r>
            <a:endParaRPr sz="25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800"/>
              </a:spcBef>
              <a:spcAft>
                <a:spcPts val="2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Ключевое слово fun определяет функциональный объект.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7850"/>
            <a:ext cx="5489125" cy="1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9" y="3268650"/>
            <a:ext cx="28982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Другие типы </a:t>
            </a:r>
            <a:endParaRPr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Идентификаторы процессов (pid)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Идентификатор процесса, или pid, указывает на процесс в системе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Процесс соответствует одному потоку управления. Erlang разрешает создавать очень большое количество параллельно работающих процессов, каждый из которых исполняется, как будто он имеет свой собственный виртуальный процессор.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Ссылка — это терм, значение которого является уникальным в системе времени исполнения Erlang, который создаётся встроенной функцией make_ref()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419</Words>
  <Application>Microsoft Office PowerPoint</Application>
  <PresentationFormat>Экран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Типы данных в Erlang. Часть 2</vt:lpstr>
      <vt:lpstr>Map</vt:lpstr>
      <vt:lpstr>Презентация PowerPoint</vt:lpstr>
      <vt:lpstr>Двоичные данные (binary)</vt:lpstr>
      <vt:lpstr>Двоичные данные </vt:lpstr>
      <vt:lpstr>Битовые операции</vt:lpstr>
      <vt:lpstr>Сериализация</vt:lpstr>
      <vt:lpstr>Анонимные функции</vt:lpstr>
      <vt:lpstr>Другие типы </vt:lpstr>
      <vt:lpstr>Преобразование типов</vt:lpstr>
      <vt:lpstr>Функции для преобразования типов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в Erlang. Часть 2</dc:title>
  <cp:lastModifiedBy>Байрамов Самир Джафар оглы</cp:lastModifiedBy>
  <cp:revision>2</cp:revision>
  <dcterms:modified xsi:type="dcterms:W3CDTF">2023-09-26T14:00:40Z</dcterms:modified>
</cp:coreProperties>
</file>