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68becf3e6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868becf3e6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68becf3e6_6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868becf3e6_6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868becf3e6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868becf3e6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68becf3e6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868becf3e6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68becf3e6_6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868becf3e6_6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68becf3e6_6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868becf3e6_6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68becf3e6_6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68becf3e6_6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68becf3e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68becf3e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68becf3e6_6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868becf3e6_6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868becf3e6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868becf3e6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68becf3e6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868becf3e6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868becf3e6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868becf3e6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68becf3e6_6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868becf3e6_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868becf3e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868becf3e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868becf3e6_6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868becf3e6_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Переменные и функции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/>
              <a:t>Область видимости</a:t>
            </a:r>
            <a:endParaRPr sz="2500"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Как было сказано, в Erlang область видимости переменной распространяется на весь остаток уравнения после выражения, в котором она была связана с помощью сопоставления с образцом, или на всё уравнение в случае, если переменная была связана в голове уравнения. Ниже приведён пример, иллюстрирующий эту ситуацию. Каким будет результат unsafе(оnе) и unsafe(two)? Но об этом можно не беспокоиться, поскольку компилятор не пропустит код с такими "опасными" переменными, определёнными только в одном уравнении case- или if-выражений.</a:t>
            </a:r>
            <a:endParaRPr sz="2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55275" y="185050"/>
            <a:ext cx="2808000" cy="16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ru" sz="2500"/>
              <a:t>Область видимости. Пример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575" y="103025"/>
            <a:ext cx="2552000" cy="493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5188" y="1990725"/>
            <a:ext cx="1914525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/>
              <a:t>Словарь процессов</a:t>
            </a:r>
            <a:endParaRPr sz="2500"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В Erlang есть набор функций, позволяющих сохранять значение, связанное с ключом, и позже извлекать его в других частях программы. Этот набор функций называется словарём процессов (process dictionary). К сожалению, этот процесс сохранения и извлечения данных по сути является введением в Erlang глобальных переменных..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ru" sz="2500"/>
              <a:t>Функции</a:t>
            </a:r>
            <a:endParaRPr sz="2500"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Программы в Erlang состоят из функций, вызывающих друг друга. Функции группируются вместе и определяются внутри модулей.</a:t>
            </a:r>
            <a:endParaRPr sz="1400"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2188" y="790575"/>
            <a:ext cx="4276725" cy="35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4200" y="2128838"/>
            <a:ext cx="220980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Замыкание (</a:t>
            </a:r>
            <a:r>
              <a:rPr lang="ru"/>
              <a:t>1/3</a:t>
            </a:r>
            <a:r>
              <a:rPr lang="ru"/>
              <a:t>)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Замыкание в программировании — это когда одна функция возвращает как результат своей работы не переменную, а другую функцию. При этом хитрость в том, что внутренняя функция имеет доступ к переменным из внешней функции и может с ними работать в любой момент.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Чаще всего это используют, чтобы сделать переменную, которая на самом деле работает как функция.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Замыкание (2/3)</a:t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7625"/>
            <a:ext cx="5629275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8275" y="3081575"/>
            <a:ext cx="1577446" cy="11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Замыкание </a:t>
            </a:r>
            <a:r>
              <a:rPr lang="ru"/>
              <a:t>(3/3)</a:t>
            </a:r>
            <a:endParaRPr b="1"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04238"/>
            <a:ext cx="5306953" cy="213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3000" y="3057763"/>
            <a:ext cx="1285875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Переменные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Переменные используются для хранения значений простых и сложных типов данных. В Erlang имя переменной всегда начинается с заглавной буквы . За ней могут следовать заглавные и строчные буквы, целые числа, а также символ подчеркивание. Другие "специальные" символы использовать нельзя.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4975" y="1389597"/>
            <a:ext cx="4349525" cy="190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1175" y="3227100"/>
            <a:ext cx="106680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Call by value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>
                <a:solidFill>
                  <a:srgbClr val="1A1A1A"/>
                </a:solidFill>
              </a:rPr>
              <a:t>В Erlang вызов переменных является вызовом по значению (call by value): все ар­гументы функции вычисляются перед выполнением тела функции. Вызов по ссылке невозможен. Это устраняет одну возможность появления у функции побочных эффектов . Все переменные в Erlang живут в локальном пространстве имен функции, в которой произошло присваивание. Глобальных переменных не существует.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ru" sz="2000"/>
              <a:t>Сопоставление с образцом (1/2)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В Erlang сопоставление с образцом используется для: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• присваивания значений переменным;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• управления порядком выполнения;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• извлечения значений из составных типов данных. 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Сопоставление с образцом имеет вид: Pattern = </a:t>
            </a:r>
            <a:r>
              <a:rPr lang="ru" sz="1400">
                <a:solidFill>
                  <a:schemeClr val="dk1"/>
                </a:solidFill>
              </a:rPr>
              <a:t>Expression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Что происходит при исполнении сопоставления с образцом?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ru" sz="2000"/>
              <a:t>Сопоставление с образцом (2/2)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Возможны два исхода: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• сопоставление с образцом может пройти успешно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• сопоставление с образцом может пройти безуспешно.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Сначала выполняется выражение Expression справа от оператора =. А затем его значение сравнивается с Pattern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• Выражение и образец должны иметь одинаковую структуру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• Литералы в образце должны равняться значениям, занимающим соответствующее место в структуре выражения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• Несвязанные переменные связываются с соответствующими значениями из Expression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• Связанные переменные также должны равняться значениям, занимающим соответствующие места в структуре выражения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50"/>
              <a:t>Сопоставление с образцом</a:t>
            </a:r>
            <a:r>
              <a:rPr lang="ru" sz="2000"/>
              <a:t>. </a:t>
            </a:r>
            <a:r>
              <a:rPr lang="ru"/>
              <a:t>Пример. База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63"/>
            <a:ext cx="5476875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6988" y="2655250"/>
            <a:ext cx="1781175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28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ru" sz="2750"/>
              <a:t>Сопоставление с образцом</a:t>
            </a:r>
            <a:r>
              <a:rPr lang="ru" sz="2000"/>
              <a:t>. </a:t>
            </a:r>
            <a:r>
              <a:rPr lang="ru"/>
              <a:t>Пример. База+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01122"/>
            <a:ext cx="4237762" cy="19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3225" y="3050550"/>
            <a:ext cx="7101174" cy="1652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28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ru" sz="2750"/>
              <a:t>Сопоставление с образцом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220550" y="1230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Наряду с переменными в образце можно пользоваться анонимной переменной, обозначаемой символом нижним </a:t>
            </a:r>
            <a:r>
              <a:rPr lang="ru" sz="1400">
                <a:solidFill>
                  <a:schemeClr val="dk1"/>
                </a:solidFill>
              </a:rPr>
              <a:t>подчеркивания</a:t>
            </a:r>
            <a:r>
              <a:rPr lang="ru" sz="1400">
                <a:solidFill>
                  <a:schemeClr val="dk1"/>
                </a:solidFill>
              </a:rPr>
              <a:t> — “_”. Эта переменная успешно проходит сопоставление с любым значением и не приводит к связыванию переменных.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Ранее было отмечено, что переменные могут начинаться с подчёркивания, они обозначают игнорируемые переменные. Эти переменные не влияют на ход программы. Безразличными переменными можно пользоваться так же, как и обычными: можно обращаться к значениям, которые они содержат, и сравнивать их. Единственное отличие состоит в том, что для нормальных переменных компилятор будет генерировать предупреждение, если значения переменной не используются.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ru" sz="2750"/>
              <a:t>Сопоставление с образцом</a:t>
            </a:r>
            <a:r>
              <a:rPr lang="ru" sz="2000"/>
              <a:t>. </a:t>
            </a:r>
            <a:r>
              <a:rPr lang="ru"/>
              <a:t>Пример. </a:t>
            </a:r>
            <a:r>
              <a:rPr lang="ru" sz="2750"/>
              <a:t>База</a:t>
            </a:r>
            <a:r>
              <a:rPr baseline="30000" lang="ru" sz="2750"/>
              <a:t>2</a:t>
            </a:r>
            <a:endParaRPr baseline="30000" sz="2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5297300" cy="257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1250" y="3410425"/>
            <a:ext cx="6581050" cy="145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