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796951e8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796951e8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96951e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96951e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796951e8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796951e8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358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796951e8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796951e8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796951e8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796951e8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96951e8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96951e8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96951e8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96951e8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796951e8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796951e8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796951e8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796951e8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79489d2d8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79489d2d8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796951e8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796951e8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796951e82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796951e82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796951e8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796951e8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79489d2d8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79489d2d8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96951e8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96951e8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96951e8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96951e8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96951e8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96951e8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796951e8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796951e8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796951e82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796951e82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796951e8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796951e8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Способы обработки ошибок в Erlang.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catch-all. Let It Crash подход</a:t>
            </a:r>
            <a:endParaRPr sz="2500"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Отдельная, но близкая к обработке ошибок тема -- использование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catch all шаблонов при сопоставлении с образцом.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Рассмотрим такой код: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Let It Crash подход. Если some(Arg) вернет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какой-то результат, для которого нет шаблона, то поток упадет.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catch-all. Defensive Programming подход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some(Arg) of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{tag1, Result1} -&gt; do_something;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{tag2, Reslut2} -&gt; do_other;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Any -&gt; process_unknown_data(Any)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 Defensive Programming. Результат, для которого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нет шаблона мы явно обрабатываем каким-то образом.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ошибок на низком уровне. </a:t>
            </a:r>
            <a:r>
              <a:rPr lang="ru" dirty="0"/>
              <a:t>Link</a:t>
            </a:r>
            <a:r>
              <a:rPr lang="en-US" dirty="0"/>
              <a:t> (1/2)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Вызов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создает связь между текущим потоком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Pid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Связь двухсторонняя. Чтобы связать несколько потоков, нужно сделать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несколько вызовов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Если потоки уже связаны, то вызов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не</a:t>
            </a:r>
            <a:endParaRPr lang="ru-RU" sz="1600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оказывает никакого эффекта.</a:t>
            </a:r>
            <a:endParaRPr lang="ru-RU" sz="1600" b="0" dirty="0">
              <a:effectLst/>
            </a:endParaRPr>
          </a:p>
          <a:p>
            <a:pPr marL="114300" indent="0">
              <a:buNone/>
            </a:pPr>
            <a:br>
              <a:rPr lang="ru-RU" sz="1600" dirty="0"/>
            </a:br>
            <a:endParaRPr sz="15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AED7F-C653-1D28-D48F-9534FF83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652325"/>
            <a:ext cx="5288114" cy="19326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1E7F80-C8AB-43B2-FBD1-7808D603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422" y="2202577"/>
            <a:ext cx="2295845" cy="24958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Обработка ошибок на низком уровне. </a:t>
            </a:r>
            <a:r>
              <a:rPr lang="ru" dirty="0"/>
              <a:t>Link</a:t>
            </a:r>
            <a:r>
              <a:rPr lang="en-US" dirty="0"/>
              <a:t> (2/2)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944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br>
              <a:rPr lang="ru-RU" sz="1600" dirty="0"/>
            </a:br>
            <a:endParaRPr sz="15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CB649D-F2C4-2CE4-C0DC-15D81E87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31" y="2465583"/>
            <a:ext cx="3172268" cy="1733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BBD58C1-AB9E-52F3-2518-F274CBF3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19" y="1391205"/>
            <a:ext cx="4829899" cy="22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6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Системные потоки</a:t>
            </a:r>
            <a:endParaRPr sz="2500"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Связи -- это хорошо, но этого мало. Наш следующий инструмент --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разделение ролей между потоками.  Есть рабочие потоки, которые делают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полезную работу.  И есть системные потоки, которые следят за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состоянием рабочих потоков.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Чтобы сделать поток системным, достаточно вызывать: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process_flag(trap_exit, true)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34050" cy="37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525" y="1152475"/>
            <a:ext cx="57340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ru" sz="2500"/>
              <a:t>Варианты событий при завершении потока</a:t>
            </a:r>
            <a:endParaRPr sz="2500"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Поток может завершится двумя способами: нормально или аварийно.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первом случае поток просто выполнил до конца ту функцию, с которой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он стартовал. Во втором случае произошла какая-то ошибка или исключение.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этого, поток можно принудительно завершить вызовом функции exit.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3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Возьмем систему из 5 связанных потоков: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812050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Нормальное завершение потока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Аварийное завершение потока 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7300"/>
            <a:ext cx="57340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Defensive Programming vs Let It Crash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Программисты стараются предусмотреть обработку всех возможных ошибок во всех возможных местах. Такой стиль программирования называется Defensive Programming. И он нередко приводит к тому, что программа содержит больше кода для обработки ошибок, чем кода, выполняющего основную задачу. Конечно, это усложняет и написание кода, и поддержку.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Эрланг предлагает другой подход: реализовать только основную задачу и не писать код для обработки ошибок. Благодаря многопоточности и разделению потоков на рабочие и супервизоры, любая ошибка всегда будет замечена и записана в лог. А система в целом продолжит работу. Этот подход называется Let It Crash.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rgbClr val="434343"/>
                </a:solidFill>
              </a:rPr>
              <a:t>Завершение потока с причиной kill</a:t>
            </a:r>
            <a:endParaRPr sz="25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252538"/>
            <a:ext cx="57340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monitor</a:t>
            </a:r>
            <a:endParaRPr sz="250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Кроме link, есть еще один механизм наблюдения за состоянием потоков --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Этот механизм существенно отличается: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связь односторонняя;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сразу приходит в виде сообщения, а не в виде сигнала;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мониторов может быть несколько, и каждый работает независимо от остальных;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получателю не нужно быть системным потоком;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- информация о нормальном завершении тоже доходит и обрабатывается.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Текущий поток может установить монитор над другим потоком вызовом: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Reference = erlang:monitor(process, Pid)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 аргументах передаются атом _process_ и Pid потока, который нужно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мониторить.  Возвращается ссылка на установленный монитор.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Установленный монитор можно снять:</a:t>
            </a:r>
            <a:endParaRPr sz="15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erlang:demonitor(Reference, [flush]).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8171"/>
            <a:ext cx="9144000" cy="3867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8254750" y="4249325"/>
            <a:ext cx="835200" cy="20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accent1"/>
              </a:highlight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05925" y="3452825"/>
            <a:ext cx="3079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>
                <a:solidFill>
                  <a:schemeClr val="lt1"/>
                </a:solidFill>
              </a:rPr>
              <a:t>С Эрлангом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8254750" y="4127825"/>
            <a:ext cx="8352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/>
              <a:t>тут был Коля и Николай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throw, try..catch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три типа исключений и три разных способа их генерировать.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throw(Reason) -- генерирует обычное исключение. Чаще всего именно эту функцию используют разработчики.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erlang:error(Reason) -- генерирует фатальную ошибку, восстановление после которой не подразумевается, и текущий поток должен упасть. Впрочем, это скорее соглашение, нежели техническое отличие. Перехватить и обработать это исключение все равно можно.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exit(Reason) -- генерирует системное сообщение. С помощью системных сообщений реализуются связи между потоками. Необходимость вызывать exit/1 и вмешиваться в этот механизм возникает очень редко, разве что в целях тестирования.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Аргумент Reason во всех этих функциях может быть любой структурой данных. Обычно это кортеж, либо одиночный атом, несущий какую-то информацию об ошибке.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TypeOfError:Reason1 -&gt;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TypeOfError:Reason2 -&gt; some processing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После catch мы видим сопоставление с образцом, но не совсем обычное.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TypeOfError -- это тип исключения (_throw_, _error_ или _exit_), а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Reason1 -- это шаблон, который должен совпасть с аргументом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Reason соответствующих функций.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some code here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throw:my_exception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some_reason}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throw:{error, {some, [complex, data]}} -&gt; some processing;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error:{some_error,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exit:{signal, details} -&gt; log details and die;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800" y="445025"/>
            <a:ext cx="545782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40625"/>
            <a:ext cx="50387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способа обработки ошибки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Внутри функции можно сообщить об ошибке с помощью исключения, либо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возвратом специального значения (Option или Result).  А снаружи, при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вызове функции, можно либо обработать ошибку (Defensive Programming)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либо проигнорировать (Let It Crash).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238125"/>
            <a:ext cx="57054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5039325" y="445025"/>
            <a:ext cx="379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625" y="1272275"/>
            <a:ext cx="40576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25" y="262725"/>
            <a:ext cx="44577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912</Words>
  <Application>Microsoft Office PowerPoint</Application>
  <PresentationFormat>Экран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Simple Light</vt:lpstr>
      <vt:lpstr>Способы обработки ошибок в Erlang.</vt:lpstr>
      <vt:lpstr>Defensive Programming vs Let It Crash</vt:lpstr>
      <vt:lpstr>throw, try..catch</vt:lpstr>
      <vt:lpstr>Конструкция</vt:lpstr>
      <vt:lpstr>Пример</vt:lpstr>
      <vt:lpstr>Пример</vt:lpstr>
      <vt:lpstr>Выбор способа обработки ошибки</vt:lpstr>
      <vt:lpstr>Пример</vt:lpstr>
      <vt:lpstr>Пример</vt:lpstr>
      <vt:lpstr>catch-all. Let It Crash подход</vt:lpstr>
      <vt:lpstr>catch-all. Defensive Programming подход </vt:lpstr>
      <vt:lpstr>Обработка ошибок на низком уровне. Link (1/2)</vt:lpstr>
      <vt:lpstr>Обработка ошибок на низком уровне. Link (2/2)</vt:lpstr>
      <vt:lpstr>Системные потоки</vt:lpstr>
      <vt:lpstr>Пример</vt:lpstr>
      <vt:lpstr>Варианты событий при завершении потока</vt:lpstr>
      <vt:lpstr>Пример</vt:lpstr>
      <vt:lpstr>Нормальное завершение потока</vt:lpstr>
      <vt:lpstr>Аварийное завершение потока </vt:lpstr>
      <vt:lpstr>Завершение потока с причиной kill </vt:lpstr>
      <vt:lpstr>monitor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Способы обработки ошибок в Erlang.</dc:title>
  <cp:lastModifiedBy>bsam@bk.ru</cp:lastModifiedBy>
  <cp:revision>4</cp:revision>
  <dcterms:modified xsi:type="dcterms:W3CDTF">2023-11-07T12:03:35Z</dcterms:modified>
</cp:coreProperties>
</file>