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4cc78965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94cc78965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94cc78965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94cc78965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94cc78965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94cc78965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94cc78965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94cc78965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4cc78965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94cc78965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4cc789653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94cc78965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94cc78965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94cc78965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94cc789653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94cc789653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94cc789653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94cc789653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4cc78965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4cc78965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94cc78965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94cc78965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94cc78965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94cc78965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94cc78965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94cc78965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4cc78965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94cc78965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4cc78965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94cc78965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4cc78965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4cc78965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94cc78965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94cc78965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Многопоточность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Receive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Синтаксис аналогичен конструкции case.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При вызове receive поток берет сообщение из очереди и сопоставляет его с имеющимися шаблонами. Если находится подходящий шаблон, то выполняется соответствующий блок кода, и затем код после receive. А сообщение удаляется из почтового ящика. Другие сообщения в почтовом ящике остаются до следующего вызова receive. Если сообщение не совпало ни с одним шаблоном, то оно остается в очереди, и для проверки берется следующее.</a:t>
            </a:r>
            <a:br>
              <a:rPr lang="ru" sz="1500">
                <a:solidFill>
                  <a:schemeClr val="dk1"/>
                </a:solidFill>
              </a:rPr>
            </a:b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</a:rPr>
              <a:t>Вывод</a:t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62050"/>
            <a:ext cx="5734050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6752222" y="863550"/>
            <a:ext cx="156317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751" y="660450"/>
            <a:ext cx="4611626" cy="382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8247" y="863550"/>
            <a:ext cx="156317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Утечки памяти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По результатам теста мы видим, что receive выбирает одно сообщение, совпадающее с шаблоном, если такое есть. Если нет, то поток блокируется.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В тесте этого не видно, но поток блокируется либо на указанное время, либо до получения подходящего сообщения.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Почтовый ящик – самая частая причина утечки памяти в эрланг. Если receive не вызывается, или вызывается, но обрабатывает не все сообщения, то утечка памяти неизбежна. Кроме того, по мере роста очереди, каждый проход по ней становится все медленнее и медленнее.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/>
              <a:t>Register (</a:t>
            </a:r>
            <a:r>
              <a:rPr lang="ru" sz="2500"/>
              <a:t>1/2</a:t>
            </a:r>
            <a:r>
              <a:rPr lang="ru" sz="2500"/>
              <a:t>)</a:t>
            </a:r>
            <a:endParaRPr sz="2500"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Pid -- штука хорошая, но не всегда удобная. Если мы хотим посылать сообщения в поток из нескольких других потоков, нам придется как-то передать всем им Pid получателя.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Но есть альтернатива -- потоку можно дать некое имя, глобальное на уровне всей ноды, и потом обращаться к нему по этому имени.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register(Name, Pid)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Вызов register сгенерирует исключение, если имя уже связано с другим потоком.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lang="ru" sz="2750"/>
              <a:t>Register (2/2)</a:t>
            </a:r>
            <a:endParaRPr sz="275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Регистрацию потока можно отменить: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unregister(Name)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Можно узнать все имена зарегистрированных потоков, какие есть в ноде: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registered()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И можно узнать Pid потока по имени: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whereis(Name)</a:t>
            </a:r>
            <a:endParaRPr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700" y="1155700"/>
            <a:ext cx="8698601" cy="283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569675"/>
            <a:ext cx="5734050" cy="41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/>
              <a:t>Вывод</a:t>
            </a:r>
            <a:endParaRPr sz="2500"/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Легкие потоки, обмен сообщениями, </a:t>
            </a:r>
            <a:r>
              <a:rPr lang="ru" sz="1500">
                <a:solidFill>
                  <a:schemeClr val="dk1"/>
                </a:solidFill>
              </a:rPr>
              <a:t>отсутствие</a:t>
            </a:r>
            <a:r>
              <a:rPr lang="ru" sz="1500">
                <a:solidFill>
                  <a:schemeClr val="dk1"/>
                </a:solidFill>
              </a:rPr>
              <a:t> разделяемой памяти дают хорошую базу для: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ru" sz="1500">
                <a:solidFill>
                  <a:schemeClr val="dk1"/>
                </a:solidFill>
              </a:rPr>
              <a:t>масштабируемости;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ru" sz="1500">
                <a:solidFill>
                  <a:schemeClr val="dk1"/>
                </a:solidFill>
              </a:rPr>
              <a:t>распределенности;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ru" sz="1500">
                <a:solidFill>
                  <a:schemeClr val="dk1"/>
                </a:solidFill>
              </a:rPr>
              <a:t>устойчивости к ошибкам.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ru" sz="1500">
                <a:solidFill>
                  <a:schemeClr val="dk1"/>
                </a:solidFill>
              </a:rPr>
              <a:t>Поскольку потоки изолированы друг от друга, то падение одного потока не влияет на работу других потоков.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/>
              <a:t>Процессы</a:t>
            </a:r>
            <a:endParaRPr sz="25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Эффективная поддержка многопоточности -- одна из главных фишек эрланг. И она же является базой для других фишек: масштабируемости, распределенности, устойчивости к ошибкам. Эрланг имеет собственную реализацию многопоточности на уровне виртуальной машины. Конечно, это работает поверх процессов операционной системы. Но поверх одного такого процесса могут работать сотни и тысячи потоков эрланг. И виртуальная машина управляет ими независимо от операционной системы.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5475" y="2630825"/>
            <a:ext cx="2000250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Процессы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Особенность потоков эрланг в том, что они легковесные. Это значит, что они: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ru" sz="1500">
                <a:solidFill>
                  <a:schemeClr val="dk1"/>
                </a:solidFill>
              </a:rPr>
              <a:t>быстро стартуют и завершаются;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ru" sz="1500">
                <a:solidFill>
                  <a:schemeClr val="dk1"/>
                </a:solidFill>
              </a:rPr>
              <a:t>быстро переключаются;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ru" sz="1500">
                <a:solidFill>
                  <a:schemeClr val="dk1"/>
                </a:solidFill>
              </a:rPr>
              <a:t>потребляют мало памяти.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Новый поток создается и стартует за 3-5 микросекунд. На старте он получает 2,5Кб памяти (стек, куча и служебная информация о потоке).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Виртуальная машина имеет лимит на число потоков, по умолчанию это 262,144 (2^18). Лимит можно увеличить до 134,217,727 (2^27). Но вряд ли кому-то захочется создать 134 млн потоков на одной ноде, тем более, что для этого понадобится 336Гб оперативной памяти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Процессы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Легковесность потоков качественно меняет архитектуру. Потоки не являются ограниченным ресурсом, как в большинстве других языков. Можно легко выделить отдельный поток на обслуживание каждого клиента, и позволить клиенту занимать этот поток сколько угодно долго.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Поэтому типичная область применения эрланг -- это сервера, которые должны обслуживать большое количество клиентов. Особенно если соединения с клиентами являются долгоживущими.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потока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 </a:t>
            </a:r>
            <a:r>
              <a:rPr lang="ru" sz="1500">
                <a:solidFill>
                  <a:schemeClr val="dk1"/>
                </a:solidFill>
              </a:rPr>
              <a:t>Для создания нового потока используется функция spawn.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Она имеет несколько вариантов: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ru" sz="1500">
                <a:solidFill>
                  <a:schemeClr val="dk1"/>
                </a:solidFill>
              </a:rPr>
              <a:t>spawn(Fun) -&gt; pid()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ru" sz="1500">
                <a:solidFill>
                  <a:schemeClr val="dk1"/>
                </a:solidFill>
              </a:rPr>
              <a:t>spawn(Node, Fun) -&gt; pid()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ru" sz="1500">
                <a:solidFill>
                  <a:schemeClr val="dk1"/>
                </a:solidFill>
              </a:rPr>
              <a:t>spawn(Module, Function, Args) -&gt; pid()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ru" sz="1500">
                <a:solidFill>
                  <a:schemeClr val="dk1"/>
                </a:solidFill>
              </a:rPr>
              <a:t>spawn(Node, Module, Function, Args) -&gt; pid()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Так или иначе в аргументах spawn указывается точка входа для нового потока, с которой он начинает выполнятся. Далее поток либо выполнит весь код, и завершится; либо попадет в бесконечную рекурсию и будет выполнятся бесконечно; либо завершится аварийно из-за ошибки. Функция spawn возвращает Pid -- идентификатор процесса (process identifier). Зная Pid, можно посылать процессу сообщения и получать информацию о нем.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7550" y="1017725"/>
            <a:ext cx="198120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763" y="1252125"/>
            <a:ext cx="8708475" cy="290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Особенности 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Потоки эрланг имеют каждый свою изолированную область памяти (стек и кучу), не читают и не пишут в чужую память, а обмениваются сообщениями.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Для этого используется оператор ! (bang):</a:t>
            </a:r>
            <a:br>
              <a:rPr lang="ru" sz="1500">
                <a:solidFill>
                  <a:schemeClr val="dk1"/>
                </a:solidFill>
              </a:rPr>
            </a:br>
            <a:br>
              <a:rPr lang="ru" sz="1500">
                <a:solidFill>
                  <a:schemeClr val="dk1"/>
                </a:solidFill>
              </a:rPr>
            </a:br>
            <a:r>
              <a:rPr lang="ru" sz="1500">
                <a:solidFill>
                  <a:schemeClr val="dk1"/>
                </a:solidFill>
              </a:rPr>
              <a:t>	</a:t>
            </a: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Pid ! Message</a:t>
            </a:r>
            <a:b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500">
                <a:solidFill>
                  <a:schemeClr val="dk1"/>
                </a:solidFill>
              </a:rPr>
              <a:t>Pid должен быть идентификатором процесса, а Message -- любая структура данных или атомарное значение.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Сообщения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Отправка сообщения выполняется асинхронно. То есть, поток не блокируется и не ждет ответа, а продолжает выполнение. При попытке отправить сообщение несуществующему процессу, сообщение просто игнорируется. Ошибки при этом не происходит.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Поток может отправить сообщение самому себе. У каждого потока есть специальная область памяти -- почтовый ящик (mailbox), куда копируются адресованные ему сообщения. Там сообщения накапливаются в очереди, в порядке их появления</a:t>
            </a:r>
            <a:endParaRPr sz="1500"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1313" y="3263938"/>
            <a:ext cx="3381375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Чтобы прочитать сообщения в почтовом ящике, нужно использовать конструкцию receive.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57088"/>
            <a:ext cx="4324350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