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22a47fc09_1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22a47fc09_1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22a47fc09_1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22a47fc09_1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22a47fc09_1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22a47fc09_1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22a47fc09_1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22a47fc09_1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22a47fc09_1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22a47fc09_1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22a47fc09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22a47fc09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22a47fc09_1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22a47fc09_1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22a47fc09_1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22a47fc09_1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22a47fc09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22a47fc09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22a47f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22a47f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2a47fc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2a47fc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22a47fc0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22a47fc0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22a47fc09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22a47fc09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22a47fc09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22a47fc09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22a47fc09_1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22a47fc09_1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22a47fc09_1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22a47fc09_1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22a47fc09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22a47fc09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258" y="632062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выражения,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trike="sngStrike"/>
              <a:t>циклы</a:t>
            </a:r>
            <a:r>
              <a:rPr lang="ru"/>
              <a:t> и</a:t>
            </a:r>
            <a:r>
              <a:rPr lang="ru"/>
              <a:t> рекурсия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56" y="2029038"/>
            <a:ext cx="1445625" cy="2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32126" y="2029032"/>
            <a:ext cx="1445625" cy="248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498" y="2684650"/>
            <a:ext cx="2413010" cy="24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Охранные выражения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Считается, что охранные выражения, выполнение которых приводит к ошибке времени выполнения, возвращают false.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Видно, что охранные выражения могут состоять из сложных сочетаний предикатов, но не могут включать функции, определённые пользователем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Erlang существует специальная запись для комбинации логических выражений в охранных выражениях: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• запятая (,) между охранными выражениями обозначает конъюнкцию. Последовательность выражений возвращает атом true, только если все выражения в последовательности возвращают true;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• точка с запятой (;) между охранными выражениями означает дизъюнкцию. Последовательность выражений возвращает атом true, если существует хотя бы одно выражение, которое возвращает атом true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Охранные выражения. Пример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3405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550" y="1152475"/>
            <a:ext cx="21907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Охранные выражения. Пример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73100" cy="21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25925"/>
            <a:ext cx="17716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Рекурсия</a:t>
            </a:r>
            <a:endParaRPr sz="250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50">
                <a:solidFill>
                  <a:schemeClr val="dk1"/>
                </a:solidFill>
              </a:rPr>
              <a:t>Простой пример: вычисление среднего арифметического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50">
                <a:solidFill>
                  <a:schemeClr val="dk1"/>
                </a:solidFill>
              </a:rPr>
              <a:t>Назовём функцию average. Что такое среднее арифметическое? Это есть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50">
                <a:solidFill>
                  <a:schemeClr val="dk1"/>
                </a:solidFill>
              </a:rPr>
              <a:t>сумма всех элементов списка, разделённая на его длину. Мы можем определить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50">
                <a:solidFill>
                  <a:schemeClr val="dk1"/>
                </a:solidFill>
              </a:rPr>
              <a:t>average следующим образом: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average(List) -&gt; sum(List) / len(List).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188" y="2503913"/>
            <a:ext cx="47720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7340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350" y="3215300"/>
            <a:ext cx="22955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Была использована функция len, выполнение которой выглядит так: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25" y="1546725"/>
            <a:ext cx="44958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- хвостовая рекурсия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340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950" y="445025"/>
            <a:ext cx="31813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950" y="3211875"/>
            <a:ext cx="21336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Итерационные функции в рекурсии</a:t>
            </a:r>
            <a:endParaRPr sz="250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База рекурсии вспомогательной функции соответствует условию остановки цикла. Рекурсивный вызов соответствует телу for-цикла, в котором происходит деструктивное обновление переменной sum. В функции Erlang то же самое выполняется с помощью рекурсивного вызова, в котором к аргументу Sum прибавляется значение аргумента Index. И наконец, поведение итератора i имитируется прибавлением единицы к аргументу Index в каждом рекурсивном вызове функции.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2500"/>
              <a:t>Итерационные функции в рекурсии</a:t>
            </a:r>
            <a:endParaRPr sz="250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7" y="1231175"/>
            <a:ext cx="33909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542" y="1231175"/>
            <a:ext cx="4472590" cy="23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8750" y="3354150"/>
            <a:ext cx="16097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3775" y="2660050"/>
            <a:ext cx="2619086" cy="2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00"/>
              <a:t>Условные выражения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В Erlang есть три вида условных выражений. С первым мы рассматривали в предыдущий раз. Это выбор уравнения в определении функции при сопоставлении значения с образцами аргументов функции. Второй вид - case-выражения, их выполнение похоже на выполнение уравнений в определении функции. Третий вид - это if-выражения, которые можно представить как упрощенную версию case-выражений.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Case-выражения</a:t>
            </a:r>
            <a:endParaRPr sz="25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Механизм выполнения case-выражений очень похож на процедуру выбора уравнений при вызове функции и также основан на сопоставлении с образцом. Но вместо сопоставления значений с образцами аргументов в case-выражении происходит выполнение выражения, и результат этого вычисления последовательно сопоставляется со списком уравнений-образцов, разделённых точкой с запятой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Общий вид case-выражений: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conditional-expression of 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Pattern_1 -&gt; expression_1, expression2, ...; 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Pattern_2 -&gt; expression_1, expression2, ...; 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...; 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Pattern_n - &gt; expression_1, expression!, ... 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  </a:t>
            </a: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00"/>
              <a:t>Case-выражения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Имена case, of и end являются зарезервированными. Результат вычисления conditional-expression последовательно сопоставляется с образцами Pattern_1, ..., Pattern_n до тех пор, пока не будет найдено первое уравнение, в голове которого сопоставление пройдёт успешно. Как только сопоставление с образцом проходит успешно, выражения в теле уравнения вычисляются по порядку, и значение последнего выражения возвращается в качестве результата всего case-выражения.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Как и в вызове функции, если в case-выражении сопоставление с каждым из уравнений пройдёт безуспешно, программа остановится с ошибкой времени выполнения. Если в последнем уравнении образец будет анонимной или несвязанной переменной, это уравнение будет выступать в роли перехватчика всех значений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31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00"/>
              <a:t>Case-выражений Пример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250" y="445025"/>
            <a:ext cx="5200650" cy="42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82475"/>
            <a:ext cx="13430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32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00"/>
              <a:t>Case-выражений Пример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025" y="445025"/>
            <a:ext cx="5086350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4038"/>
            <a:ext cx="22955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2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If-выражения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If-выражения похожи на case-выражения без выражения-условия и ключевого слова of: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Guard_1 -&gt; expression_11, expression_12, ...;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Guard_2 -&gt; expression_21, expression_22, ...;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...;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Guard_n -&gt; expression_n1, expression_n2, ...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 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Выражения Guard_1, .... Guard_n вычисляются по очереди, пока одно из них не вернёт значение true. Пусть это случилось в Guard_i, тогда будет вычислено тело этого уравнения: expression_i1, expression_i2, ..., expression_in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Если ни одно из охранных выражений не вернёт t rue, генерируется сообщение об ошибке. Чтобы этого не случилось, вы можете написать последним уравнение с атомом true на месте охранного выражения. Но вы можете и не закрывать if-выражение таким уравнением.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00"/>
              <a:t>If-выражения Пример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577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075" y="1152475"/>
            <a:ext cx="21526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Охранные выражения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Охранные выражения (guard) представляют собой дополнительные ограничения, которые могут быть применены в функциональных уравнениях либо case-выражений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Перед охранным выражением (guard) стоит ключевое слово when. Уравнение будет выбрано только в том случае, если сопоставление с образцом пройдёт успешно и охранное выражение вернёт атом true.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Охранные выражения могут быть построены с помощью: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• связанных переменных;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• литералов Erlang, среди них числа, атомы, кортежи и списки;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• функций проверки типов: is binary, is boolean, is tuple и т. д.;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• операций сравнения: ==, =/=, &lt;, &gt;;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• арифметических выражений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• логических выражений;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• встроенных охранных функций.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