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d4b91252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d4b91252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d4b91252a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d4b91252a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d4b91252a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d4b91252a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d4b91252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d4b91252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d4be1c20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d4be1c20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4b912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4b912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4b91252a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4b91252a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d4b91252a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d4b91252a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d4b91252a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d4b91252a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d4b91252a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d4b91252a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d4b91252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d4b91252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4b91252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4b91252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d4b91252a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d4b91252a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5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80"/>
              <a:t>Управление сложностью кода в Erlang.</a:t>
            </a:r>
            <a:br>
              <a:rPr lang="ru" sz="3480"/>
            </a:br>
            <a:r>
              <a:rPr lang="ru" sz="3480"/>
              <a:t>Стандартная библиотека ввода/вывода в Erlang</a:t>
            </a:r>
            <a:endParaRPr sz="348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675" y="3277800"/>
            <a:ext cx="3670400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/>
              <a:t>Стандартная библиотека ввода/вывода (3/3)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~с 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- Код ASCII для печати в виде символов. 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~f 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- Действительное число, выводится с точностью до 6 знаков после запятой. 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е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 - 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Действительное число в экспоненциальной записи, выводятся только 6 зна­чащих цифр. 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~w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 - 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В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ыводится любой терм в стандартном синтаксисе.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~р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 - Выполняет те же функции, что и ~w, но в режиме "прекрасной печати", если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строка вывода велика, производится перенос на следующую строчку, встав­ляются отступы, и списки чисел, где это возможно, печатаются в виде строк.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~W, ~Р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 - Ведут себя так же, как и ~w и ~р, но для каждого составного терма показывают только три уровня значений, глубина вывода может быть изменена дополнительным параметром.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~В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 - Выводит целое число с основанием 10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1350"/>
            <a:ext cx="8419325" cy="11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39850"/>
            <a:ext cx="5641625" cy="10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Файловый ввод-вывод (1/2)</a:t>
            </a:r>
            <a:endParaRPr sz="25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Общие операции с файлами выполняются с использованием методов, доступных в библиотеке файлов. Для чтения файлов нам нужно сначала использовать операцию open, а затем использовать операцию чтения, которая доступна как часть библиотеки файлов. Ниже приведен синтаксис для обоих этих методов.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Синтаксис: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Open file</a:t>
            </a:r>
            <a:r>
              <a:rPr lang="ru" sz="1600">
                <a:solidFill>
                  <a:schemeClr val="dk1"/>
                </a:solidFill>
              </a:rPr>
              <a:t> - Открыть (File, Mode)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Read file</a:t>
            </a:r>
            <a:r>
              <a:rPr lang="ru" sz="1600">
                <a:solidFill>
                  <a:schemeClr val="dk1"/>
                </a:solidFill>
              </a:rPr>
              <a:t> - Чтение (FileHandler, NumberofBytes)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Параметры: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File. Это местоположение файла, который нужно открыть.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Mode  - это режим, в котором файл должен быть открыт.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/>
              <a:t>Файловый ввод-вывод (2/2)</a:t>
            </a:r>
            <a:endParaRPr sz="25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Ниже приведены некоторые из доступных режимов: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Read 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Write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Append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Exclusive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FileHandler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NumberofByte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Возвращаемое значение: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Open(File,Mode)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read(FileHandler, NumberofBytes)</a:t>
            </a:r>
            <a:endParaRPr sz="16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250" y="1875363"/>
            <a:ext cx="57340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171"/>
            <a:ext cx="9144000" cy="386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8254750" y="4249325"/>
            <a:ext cx="835200" cy="2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291400" y="3626725"/>
            <a:ext cx="30792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FFFF00"/>
                </a:solidFill>
              </a:rPr>
              <a:t>Теперь</a:t>
            </a:r>
            <a:r>
              <a:rPr lang="ru" sz="2600">
                <a:solidFill>
                  <a:srgbClr val="FFFF00"/>
                </a:solidFill>
              </a:rPr>
              <a:t> Точно</a:t>
            </a:r>
            <a:endParaRPr sz="2600">
              <a:solidFill>
                <a:srgbClr val="FFFF00"/>
              </a:solidFill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8254750" y="4127825"/>
            <a:ext cx="8352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тут был Коля и Николай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Синтаксис модулей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Программа на Erlang состоит из модулей где каждый модуль является текстовым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файлом с расширением .erl. Для небольших программ все модули обычно хранятся в одной директории. Модуль состоит из атрибутов модуля и определений функций.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088" y="2304425"/>
            <a:ext cx="38862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538" y="2891800"/>
            <a:ext cx="30003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Атрибуты модулей</a:t>
            </a:r>
            <a:endParaRPr sz="25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</a:rPr>
              <a:t>Атрибут модуля определяет некоторое свойство модуля и состоит из метки и</a:t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</a:rPr>
              <a:t>значения в следующем виде:</a:t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A1A1A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-Метка(Значение).</a:t>
            </a:r>
            <a:endParaRPr sz="1600">
              <a:solidFill>
                <a:srgbClr val="1A1A1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</a:rPr>
              <a:t>Метка должна быть атомом, в то время, как значение Значение должно быть термом. Можно указывать любое имя для атрибута модуля, также разрешены повторы. Атрибуты хранятся в скомпилированном коде и могут быть извлечены с помощью вызова функции Модуль:module_info(attributes).</a:t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Предопределённые атрибуты модулей</a:t>
            </a:r>
            <a:endParaRPr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</a:rPr>
              <a:t>Предопределённые атрибуты модулей должны быть размещены в модуле до начала первого определения функции.</a:t>
            </a:r>
            <a:endParaRPr sz="160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-module(Модуль)</a:t>
            </a:r>
            <a:endParaRPr sz="160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-export([Функ1/Арность1, ..., ФункN/АрностьN])</a:t>
            </a:r>
            <a:endParaRPr sz="160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-import(Модуль,[Функ1/Арность1, ..., ФункN/АрностьN])</a:t>
            </a:r>
            <a:endParaRPr sz="1600">
              <a:solidFill>
                <a:srgbClr val="1A1A1A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-compile(Параметры)</a:t>
            </a:r>
            <a:endParaRPr sz="160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-vsn(Vsn)</a:t>
            </a:r>
            <a:endParaRPr sz="160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-behaviour(Поведение)</a:t>
            </a:r>
            <a:endParaRPr sz="1600">
              <a:solidFill>
                <a:srgbClr val="1A1A1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</a:rPr>
              <a:t>.</a:t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Включение содержимого файлов</a:t>
            </a:r>
            <a:endParaRPr sz="25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78850" y="1017725"/>
            <a:ext cx="858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A1A1A"/>
                </a:solidFill>
              </a:rPr>
              <a:t>Включение содержимого файлов указывается аналогично другим атрибутам модуля:</a:t>
            </a:r>
            <a:endParaRPr sz="160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include(Файл).</a:t>
            </a:r>
            <a:endParaRPr sz="1600">
              <a:solidFill>
                <a:srgbClr val="1A1A1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-include_lib(Файл)</a:t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A1A1A"/>
                </a:solidFill>
              </a:rPr>
              <a:t>File - это строка, представляющая собой имя файла.</a:t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Директива include_lib подобна include, но считается, что первый компонент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пути — имя приложения.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-include_lib(”kernel/include/file.hrl”).</a:t>
            </a:r>
            <a:endParaRPr sz="1600">
              <a:solidFill>
                <a:srgbClr val="1A1A1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A1A1A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50" y="3141425"/>
            <a:ext cx="4982157" cy="13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100" y="4581513"/>
            <a:ext cx="4247450" cy="3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Комментарии</a:t>
            </a:r>
            <a:endParaRPr sz="25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Комментарии могут появляться в любом месте модуля, кроме как внутри строк и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атомов, заключённых в кавычки. Комментарий начинается с символа процента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(%) и действителен до конца строки но не включая символ конца строки. Завершающий строку символ конца строки, с точки зрения компилятора, действует как пробел.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Зарезервированные слова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</a:rPr>
              <a:t>Следующие ключевые слова в Erlang зарезервированы, и не могут использоваться</a:t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</a:rPr>
              <a:t>в качестве атомов (для использования одного из ключевых слов в качестве атома,</a:t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A1A1A"/>
                </a:solidFill>
              </a:rPr>
              <a:t>оно должно быть заключено в одиночные кавычки):</a:t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after and andalso band begin bnot bor bsl bsr bxor case</a:t>
            </a:r>
            <a:endParaRPr i="1" sz="1700">
              <a:solidFill>
                <a:srgbClr val="1A1A1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catch cond div end fun if let not of or orelse receive</a:t>
            </a:r>
            <a:endParaRPr i="1" sz="1700">
              <a:solidFill>
                <a:srgbClr val="1A1A1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rem try when xor</a:t>
            </a:r>
            <a:endParaRPr i="1" sz="1700">
              <a:solidFill>
                <a:srgbClr val="1A1A1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Стандартная библиотека ввода/вывода (</a:t>
            </a:r>
            <a:r>
              <a:rPr lang="ru" sz="2500"/>
              <a:t>1/3</a:t>
            </a:r>
            <a:r>
              <a:rPr lang="ru" sz="2500"/>
              <a:t>)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</a:rPr>
              <a:t>Ввод и вывод производятся с помощью функций из модуля </a:t>
            </a: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ru" sz="1600">
                <a:solidFill>
                  <a:srgbClr val="1A1A1A"/>
                </a:solidFill>
              </a:rPr>
              <a:t>. В этом разделе мы поговорим об основных функциях для записи на стандартный вывод и чтения со стандартного ввода. Каждая функция в качестве дополнительного аргумента может принимать ссылку на файл (типа </a:t>
            </a: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io:device()</a:t>
            </a:r>
            <a:r>
              <a:rPr lang="ru" sz="1600">
                <a:solidFill>
                  <a:srgbClr val="1A1A1A"/>
                </a:solidFill>
              </a:rPr>
              <a:t>). Операции для работы с файлами определены в модуле </a:t>
            </a: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" sz="1600">
                <a:solidFill>
                  <a:srgbClr val="1A1A1A"/>
                </a:solidFill>
              </a:rPr>
              <a:t>.</a:t>
            </a:r>
            <a:endParaRPr sz="1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</a:rPr>
              <a:t>Для чтения со стандартного ввода существует функция </a:t>
            </a:r>
            <a:r>
              <a:rPr lang="ru" sz="16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io:get_line/1</a:t>
            </a:r>
            <a:r>
              <a:rPr lang="ru" sz="1600">
                <a:solidFill>
                  <a:srgbClr val="1A1A1A"/>
                </a:solidFill>
              </a:rPr>
              <a:t>, прини­мающая на вход строку или атом, которые будут показаны в качестве приглаше­ния.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Наиболее полезной является функция 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io:read/1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, читающая терм Erlang со стандартного ввода.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/>
              <a:t>Стандартная библиотека ввода/вывода (2/3)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Вывод в Erlang производится с помощью функции 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io:write/1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 , которая распе­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чатывает терм Erlang. Но чаще всего пользуются функцией 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io:format/2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, которая выполняет форматированный вывод. Функция 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io:format</a:t>
            </a: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 принимает следующие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аргументы: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Char char="➔"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строку (или двоичные данные), определяющую формат вывода;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Char char="➔"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список значений для печати.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Строка форматирования содержит как дословно копируемые на выход симво­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лы, так и специальную управляющую последовательность символов.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Управляющая последовательность начинается с символа тильда (~), и в про­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A1A1A"/>
                </a:solidFill>
                <a:highlight>
                  <a:srgbClr val="FFFFFF"/>
                </a:highlight>
              </a:rPr>
              <a:t>стейшем случае за ним следует один символ, который может означать:</a:t>
            </a:r>
            <a:endParaRPr sz="16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