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96951e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96951e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96951e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96951e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96951e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96951e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6951e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6951e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96951e8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96951e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96951e8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96951e8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96951e8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96951e8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6951e8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6951e8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96951e8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96951e8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9489d2d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9489d2d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96951e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96951e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96951e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96951e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9489d2d8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9489d2d8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96951e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96951e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96951e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96951e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96951e8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96951e8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96951e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96951e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96951e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96951e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96951e8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96951e8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обработки ошибок в Erlang.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catch-all. </a:t>
            </a:r>
            <a:r>
              <a:rPr lang="ru" sz="2500"/>
              <a:t>Let It Crash подход</a:t>
            </a:r>
            <a:endParaRPr sz="25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Отдельная, но близкая к обработке ошибок тема -- использование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catch all шаблонов при сопоставлении с образцом.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Рассмотрим такой код: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Let It Crash подход. Если some(Arg) вернет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какой-то результат, для которого нет шаблона, то поток упадет.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catch-all. Defensive Programming подход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Any -&gt; process_unknown_data(Any)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Defensive Programming. Результат, для которого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нет шаблона мы явно обрабатываем каким-то образом.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Устойчивость к ошибкам построена на способности потоков наблюдать друг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за другом.  Два потока можно связать друг с другом так, что при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падении одного, второй получит специальное сообщение и тоже упадет.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Можно связать группу потоков, так, что при падении одного из них,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упадет вся группа. Предполагается, что потоки зависят друг от друга в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своей работе. Отсутствие одного потока приводит к нештатной ситуации,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которой остальные не могут выполнять осмысленных действий. Они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только усугубляют и распространяют проблемы. Так что лучше остановить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и рестартовать всю группу.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 link(Pid) создает связь между текущим потоком и Pid.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Связь двухсторонняя. Чтобы связать несколько потоков, нужно сделать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несколько вызовов link. Если потоки уже связаны, то вызов link не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оказывает никакого эффекта.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 unlink(Pid) разрывает связь.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Системные потоки</a:t>
            </a:r>
            <a:endParaRPr sz="2500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Связи -- это хорошо, но этого мало. Наш следующий инструмент 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разделение ролей между потоками.  Есть рабочие потоки, которые делают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полезную работу.  И есть системные потоки, которые следят за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состоянием рабочих потоков.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сделать поток системным, достаточно вызывать: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process_flag(trap_exit, true)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25" y="1152475"/>
            <a:ext cx="5734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Варианты событий при завершении потока</a:t>
            </a:r>
            <a:endParaRPr sz="25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завершится двумя способами: нормально или аварийно.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первом случае поток просто выполнил до конца ту функцию, с которой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 стартовал. Во втором случае произошла какая-то ошибка или исключение.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этого, поток можно принудительно завершить вызовом функции exit.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34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Возьмем систему из 5 связанных потоков: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12050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Нормальное завершение потока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Аварийное завершение потока 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730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rgbClr val="434343"/>
                </a:solidFill>
              </a:rPr>
              <a:t>Завершение потока с причиной kill</a:t>
            </a:r>
            <a:endParaRPr sz="2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Defensive Programming vs Let It Crash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</a:t>
            </a:r>
            <a:r>
              <a:rPr lang="ru">
                <a:solidFill>
                  <a:schemeClr val="dk1"/>
                </a:solidFill>
              </a:rPr>
              <a:t>рограммисты стараются предусмотреть обработку всех возможных ошибок во всех возможных местах. Такой стиль программирования называется Defensive Programming. И он нередко приводит к тому, что программа содержит больше кода для обработки ошибок, чем кода, выполняющего основную задачу. Конечно, это усложняет и написание кода, и поддержку.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Эрланг предлагает другой подход: реализовать только основную задачу (happy path) и не писать код для обработки ошибок. Благодаря многопоточности и разделению потоков на рабочие и супервизоры, любая ошибка всегда будет замечена и записана в лог. А система в целом продолжит работу. Этот подход называется Let It Crash.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monitor</a:t>
            </a:r>
            <a:endParaRPr sz="2500"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link, есть еще один механизм наблюдения за состоянием потоков -- монитор.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Этот механизм существенно отличается: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связь односторонняя;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сразу приходит в виде сообщения, а не в виде сигнала;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мониторов может быть несколько, и каждый работает независимо от остальных;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получателю не нужно быть системным потоком;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о нормальном завершении тоже доходит и обрабатывается.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Текущий поток может установить монитор над другим потоком вызовом: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 = erlang:monitor(process, Pid)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аргументах передаются атом _process_ и Pid потока, который нужно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мониторить.  Возвращается ссылка на установленный монитор.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Установленный монитор можно снять: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erlang:demonitor(Reference, [flush]).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925" y="3452825"/>
            <a:ext cx="3079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С </a:t>
            </a:r>
            <a:r>
              <a:rPr lang="ru" sz="4000">
                <a:solidFill>
                  <a:schemeClr val="lt1"/>
                </a:solidFill>
              </a:rPr>
              <a:t>Эрлангом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throw, try..catch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</a:t>
            </a:r>
            <a:r>
              <a:rPr lang="ru">
                <a:solidFill>
                  <a:schemeClr val="dk1"/>
                </a:solidFill>
              </a:rPr>
              <a:t>сть три типа исключений и три разных способа их генерировать.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throw(Reason) -- генерирует обычное исключение. Чаще всего именно эту функцию используют разработчики.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erlang:error(Reason) -- генерирует фатальную ошибку, восстановление после которой не подразумевается, и текущий поток должен упасть. Впрочем, это скорее соглашение, нежели техническое отличие. Перехватить и обработать это исключение все равно можно.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exit(Reason) -- генерирует системное сообщение. С помощью системных сообщений реализуются связи между потоками. Необходимость вызывать exit/1 и вмешиваться в этот механизм возникает очень редко, разве что в целях тестирования.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Аргумент Reason во всех этих функциях может быть любой структурой данных. Обычно это кортеж, либо одиночный атом, несущий какую-то информацию об ошибке.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TypeOfError:Reason1 -&gt;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TypeOfError:Reason2 -&gt; some processing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После catch мы видим сопоставление с образцом, но не совсем обычное.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TypeOfError -- это тип исключения (_throw_, _error_ или _exit_), а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Reason1 -- это шаблон, который должен совпасть с аргументом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 соответствующих функций.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throw:my_exception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some_reason}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{some, [complex, data]}}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error:{some_error,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exit:{signal,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445025"/>
            <a:ext cx="54578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625"/>
            <a:ext cx="5038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способа обработки ошибки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Внутри функции можно сообщить об ошибке с помощью исключения, либо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возвратом специального значения (Option или Result).  А снаружи, при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вызове функции, можно либо обработать ошибку (Defensive Programming)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либо проигнорировать (Let It Crash).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238125"/>
            <a:ext cx="5705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039325" y="445025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25" y="1272275"/>
            <a:ext cx="4057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262725"/>
            <a:ext cx="4457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