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3a044fe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e3a044f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3a044f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3a044f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3a044fe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3a044fe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3a044f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3a044f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3a044fe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3a044fe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2d698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2d698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"Яблони"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Фатхутдинов Самир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Идея проекта пришла ко мне в голову после того как я узнал о Л системах. При помощи них можно с минимальным количеством кода сгенерировать интереснейшие фигуры. Но когда я приступил к реализации я понял что к моей идеи они совершенно не подходят и сейчас я использую рекурсию.</a:t>
            </a:r>
            <a:endParaRPr sz="22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Сейчас это не просто симуляция деревьев но и игра где за собирание яблок можно покупать удобрение или саженцы для создания новых деревьев.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Как я уже сказал я использую рекурсию. На ней основаны 6 из 19 функций. Дерево храниться так - каждая ветка хранит в себе все последующие ветки.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4950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Энергия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84250" y="859650"/>
            <a:ext cx="90435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Я попытался воссоздать 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механизм получения энергии.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Способов получения энергии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два и оба они базируются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на блоках. Блоки заполняются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ссылками на деревья которые 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должны получить энергию.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"Блок света" выбирает дерево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 с максимально высокой веткой. "Блок почвы" выбирает все деревья которые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касаются его и разделяет энергию между деревьями.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	На картинке деревья подписаны номерами. На блоках сверху если это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свет или снизу если это почва написаны номера выбранных деревьев. 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Розовым цветом обведены самые высокие ветки. Я ради удобства изобразил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только 14 блоков, хотя их используется 50. Также чем старше дерево тем больше </a:t>
            </a:r>
            <a:endParaRPr sz="20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ему нужно энергии и тем медленнее оно растет.</a:t>
            </a:r>
            <a:endParaRPr sz="20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775" y="-92125"/>
            <a:ext cx="5551226" cy="30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Я использовал 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Pygame для отображения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Random для случайного роста деревьев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Math для синусов, косинусов и числа пи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Магазин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 магазине отображается количество яблок, а также кнопки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Кнопок три: Для добавления новых яблонь, для удаления яблонь и для удобрения</a:t>
            </a:r>
            <a:endParaRPr sz="22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3154875"/>
            <a:ext cx="8959750" cy="1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20475"/>
            <a:ext cx="8520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00" y="1062038"/>
            <a:ext cx="8599200" cy="38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