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D28F2A-8C47-4CBD-B023-DF2C1EFFB204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E8E4F55-B6F6-48D6-8820-E06668C09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  <a:solidFill>
            <a:schemeClr val="tx1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SHAKIB</a:t>
            </a:r>
            <a:endParaRPr lang="en-US" sz="6000" b="1" i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9" name="Picture 8" descr="IMG_20200717_1623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886200"/>
            <a:ext cx="3149600" cy="1752600"/>
          </a:xfrm>
          <a:prstGeom prst="rect">
            <a:avLst/>
          </a:prstGeom>
        </p:spPr>
      </p:pic>
    </p:spTree>
  </p:cSld>
  <p:clrMapOvr>
    <a:masterClrMapping/>
  </p:clrMapOvr>
  <p:transition spd="slow" advTm="18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My name is </a:t>
            </a:r>
            <a:r>
              <a:rPr lang="en-US" dirty="0" err="1" smtClean="0"/>
              <a:t>shakib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I am a student.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shakib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Shakib</a:t>
            </a:r>
            <a:r>
              <a:rPr lang="en-US" dirty="0" smtClean="0"/>
              <a:t> generation</a:t>
            </a:r>
            <a:endParaRPr lang="en-US" dirty="0"/>
          </a:p>
        </p:txBody>
      </p:sp>
      <p:pic>
        <p:nvPicPr>
          <p:cNvPr id="5" name="Content Placeholder 4" descr="156570344381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3719" y="2514600"/>
            <a:ext cx="3886200" cy="2590800"/>
          </a:xfrm>
        </p:spPr>
      </p:pic>
      <p:pic>
        <p:nvPicPr>
          <p:cNvPr id="6" name="Content Placeholder 5" descr="1565703442837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34719" y="2514600"/>
            <a:ext cx="3886200" cy="2590800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657034443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457200"/>
            <a:ext cx="5715000" cy="3810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shakib</a:t>
            </a:r>
            <a:endParaRPr lang="en-US" dirty="0"/>
          </a:p>
        </p:txBody>
      </p:sp>
      <p:pic>
        <p:nvPicPr>
          <p:cNvPr id="5" name="Picture 4" descr="IMG_20200827_1921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0"/>
            <a:ext cx="4095750" cy="3810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4600" y="2667000"/>
            <a:ext cx="1816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7" name="Content Placeholder 6" descr="IMG_20200131_200226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9188" y="2201863"/>
            <a:ext cx="3534624" cy="3913187"/>
          </a:xfrm>
        </p:spPr>
      </p:pic>
      <p:pic>
        <p:nvPicPr>
          <p:cNvPr id="8" name="Content Placeholder 7" descr="IMG_20191107_16271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9788" y="2216022"/>
            <a:ext cx="4038600" cy="38848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shakib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19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SHAKIB</vt:lpstr>
      <vt:lpstr>About shakib</vt:lpstr>
      <vt:lpstr>Shakib generation</vt:lpstr>
      <vt:lpstr>Slide 4</vt:lpstr>
      <vt:lpstr>shakib</vt:lpstr>
      <vt:lpstr>shakib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PC</dc:creator>
  <cp:lastModifiedBy>PC</cp:lastModifiedBy>
  <cp:revision>6</cp:revision>
  <dcterms:created xsi:type="dcterms:W3CDTF">2021-09-18T12:38:04Z</dcterms:created>
  <dcterms:modified xsi:type="dcterms:W3CDTF">2021-09-19T02:36:49Z</dcterms:modified>
</cp:coreProperties>
</file>