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19-Sep-21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SUPTO</a:t>
            </a:r>
            <a:endParaRPr lang="en-US" b="1" i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MG_20191031_1935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2971800"/>
            <a:ext cx="4343400" cy="3352800"/>
          </a:xfrm>
          <a:prstGeom prst="rect">
            <a:avLst/>
          </a:prstGeom>
        </p:spPr>
      </p:pic>
    </p:spTree>
  </p:cSld>
  <p:clrMapOvr>
    <a:masterClrMapping/>
  </p:clrMapOvr>
  <p:transition spd="slow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a student</a:t>
            </a:r>
            <a:endParaRPr lang="en-US" b="1" i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IMG_20200101_112226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38400" y="1905000"/>
            <a:ext cx="4038600" cy="4343400"/>
          </a:xfrm>
        </p:spPr>
      </p:pic>
    </p:spTree>
  </p:cSld>
  <p:clrMapOvr>
    <a:masterClrMapping/>
  </p:clrMapOvr>
  <p:transition spd="slow">
    <p:randomBar dir="vert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am 7 years old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IMG_20200621_1729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1447800"/>
            <a:ext cx="3562350" cy="4114800"/>
          </a:xfrm>
          <a:prstGeom prst="rect">
            <a:avLst/>
          </a:prstGeom>
        </p:spPr>
      </p:pic>
    </p:spTree>
  </p:cSld>
  <p:clrMapOvr>
    <a:masterClrMapping/>
  </p:clrMapOvr>
  <p:transition spd="slow">
    <p:strips dir="rd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b="1" i="1" dirty="0" smtClean="0"/>
              <a:t>Color me blue</a:t>
            </a:r>
            <a:endParaRPr lang="en-US" b="1" i="1" dirty="0"/>
          </a:p>
        </p:txBody>
      </p:sp>
      <p:pic>
        <p:nvPicPr>
          <p:cNvPr id="5" name="Content Placeholder 4" descr="IMG_20191026_215105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967845" y="1752599"/>
            <a:ext cx="3017309" cy="3886201"/>
          </a:xfrm>
        </p:spPr>
      </p:pic>
      <p:pic>
        <p:nvPicPr>
          <p:cNvPr id="6" name="Content Placeholder 5" descr="IMG_20200621_172951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970264" y="1752601"/>
            <a:ext cx="3394472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heel spokes="3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914400"/>
          </a:xfr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b="1" i="1" dirty="0" smtClean="0">
                <a:solidFill>
                  <a:schemeClr val="bg2"/>
                </a:solidFill>
              </a:rPr>
              <a:t>I am white</a:t>
            </a:r>
            <a:endParaRPr lang="en-US" b="1" i="1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39762"/>
          </a:xfrm>
          <a:solidFill>
            <a:schemeClr val="accent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i="1" dirty="0" smtClean="0">
                <a:solidFill>
                  <a:schemeClr val="bg2"/>
                </a:solidFill>
              </a:rPr>
              <a:t>old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24400" y="1524000"/>
            <a:ext cx="4041775" cy="639762"/>
          </a:xfrm>
          <a:solidFill>
            <a:schemeClr val="tx2"/>
          </a:solidFill>
        </p:spPr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</a:rPr>
              <a:t>now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IMG_20200627_141053.jp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992584" y="2459038"/>
            <a:ext cx="2969419" cy="3959225"/>
          </a:xfrm>
        </p:spPr>
      </p:pic>
      <p:pic>
        <p:nvPicPr>
          <p:cNvPr id="12" name="Content Placeholder 11" descr="IMG_20190925_094749.jp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5256816" y="2459038"/>
            <a:ext cx="2818193" cy="3959225"/>
          </a:xfrm>
        </p:spPr>
      </p:pic>
    </p:spTree>
  </p:cSld>
  <p:clrMapOvr>
    <a:masterClrMapping/>
  </p:clrMapOvr>
  <p:transition spd="slow">
    <p:split orient="vert" dir="in"/>
    <p:sndAc>
      <p:stSnd>
        <p:snd r:embed="rId2" name="drumroll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family</a:t>
            </a:r>
            <a:endParaRPr lang="en-US" b="1" i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20161203_2002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905000"/>
            <a:ext cx="8001000" cy="4095750"/>
          </a:xfrm>
          <a:prstGeom prst="rect">
            <a:avLst/>
          </a:prstGeom>
        </p:spPr>
      </p:pic>
    </p:spTree>
  </p:cSld>
  <p:clrMapOvr>
    <a:masterClrMapping/>
  </p:clrMapOvr>
  <p:transition spd="slow" advTm="60000">
    <p:wedg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42</TotalTime>
  <Words>22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Metro</vt:lpstr>
      <vt:lpstr>I AM SUPTO</vt:lpstr>
      <vt:lpstr>I am a student</vt:lpstr>
      <vt:lpstr>I am 7 years old</vt:lpstr>
      <vt:lpstr>Color me blue</vt:lpstr>
      <vt:lpstr>I am white</vt:lpstr>
      <vt:lpstr>My family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6</cp:revision>
  <dcterms:created xsi:type="dcterms:W3CDTF">2006-08-16T00:00:00Z</dcterms:created>
  <dcterms:modified xsi:type="dcterms:W3CDTF">2021-09-19T03:38:27Z</dcterms:modified>
</cp:coreProperties>
</file>