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0" r:id="rId3"/>
    <p:sldId id="263" r:id="rId4"/>
    <p:sldId id="264" r:id="rId5"/>
    <p:sldId id="265" r:id="rId6"/>
    <p:sldId id="266" r:id="rId7"/>
    <p:sldId id="261" r:id="rId8"/>
    <p:sldId id="262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575"/>
    <a:srgbClr val="F0F2FE"/>
    <a:srgbClr val="F49F1C"/>
    <a:srgbClr val="CAD1FD"/>
    <a:srgbClr val="91A0FB"/>
    <a:srgbClr val="5870F9"/>
    <a:srgbClr val="203FF7"/>
    <a:srgbClr val="061B9B"/>
    <a:srgbClr val="010416"/>
    <a:srgbClr val="020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55" d="100"/>
          <a:sy n="55" d="100"/>
        </p:scale>
        <p:origin x="3269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E174-D265-9BA9-BE36-E8CA85581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9960B-CD0C-812A-EA1C-98631B9D3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11F31-938D-80D4-1163-C5BE7B9D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5288-60C1-41FD-A676-2347E0DE5493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73331-87B0-5AEA-44A9-F2582846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9E380-166C-BE61-8E77-EBE68362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73CA-DCFD-4FAF-AA2D-69F4FFFCB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843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C5CB-AF2A-57E7-09AF-0F3E669C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A6508-A88B-20C0-313B-0CA0277D4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FD4F8-3DA9-F6D0-28FE-C99AE9E5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5288-60C1-41FD-A676-2347E0DE5493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19C12-B3F5-63F4-6461-AEEF1BCB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C5000-7871-A8A2-39AB-14B1E72E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73CA-DCFD-4FAF-AA2D-69F4FFFCB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961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54D58-7B1F-78DB-B8AB-1B4534CE1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B9249-ADF1-66BE-CB32-E35513F91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D42F4-0281-25AA-07CE-4329BAB8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5288-60C1-41FD-A676-2347E0DE5493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E8B0-7DF3-EA77-5489-8715B866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FF5C7-6E0E-361C-8DCA-BAA94C50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73CA-DCFD-4FAF-AA2D-69F4FFFCB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618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4C7F2-2D3F-1600-9EE6-96898556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85FF4-20B6-1BBF-12A2-41C54F473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9C495-D93E-A5B1-0C09-E18D0979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5288-60C1-41FD-A676-2347E0DE5493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AE7CE-89C4-E111-5F77-1BB56D3F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9E54D-29AE-D459-7B7D-96B5475E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73CA-DCFD-4FAF-AA2D-69F4FFFCB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729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A48C-2172-14F2-28E8-C1E900FC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6942B-7198-CBC3-DE40-D27552266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2EC6E-FE38-135D-219D-C2A293D9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5288-60C1-41FD-A676-2347E0DE5493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84707-1905-19B9-6494-F1207A76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1F2CE-D6D5-D93E-4F36-6F08D9C9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73CA-DCFD-4FAF-AA2D-69F4FFFCB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759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A1B0-ECDF-9F6C-294E-3A3A215C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6FF74-5193-2DC6-153F-D9E1892F0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1A672-0422-A7A1-0948-FD78A8ABB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A6B76-9134-7E4E-6862-B178401CC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5288-60C1-41FD-A676-2347E0DE5493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42502-3383-489E-0072-60BABFC6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85D9F-5251-EA9A-2737-CC6EB921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73CA-DCFD-4FAF-AA2D-69F4FFFCB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329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7498F-C048-245F-27C1-DA4ABE1CE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DB6BE-FFBB-8E6B-4E35-D6FF0015E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D2464-7269-D01C-602E-C337FFB8B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7B9E94-3CFF-0768-17FD-080299A0C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92EA1-CFFC-62EF-A132-2A6B07B95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920BE-CACA-F46D-DD1A-FECEF080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5288-60C1-41FD-A676-2347E0DE5493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805E56-0DFF-2BD3-FF94-0F9B2802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D186CB-E84B-256A-F655-C733F6B2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73CA-DCFD-4FAF-AA2D-69F4FFFCB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228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1855-A330-7B03-C64D-6B0AFAA6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B25F5-3B98-FD84-D31A-C5F65598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5288-60C1-41FD-A676-2347E0DE5493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19055-4337-3CB2-59D8-9B45C8AC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73B3B-5699-29F9-EFB7-0217AE09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73CA-DCFD-4FAF-AA2D-69F4FFFCB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437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FF1B2-F9D8-0C9D-8C2E-8C61E75E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5288-60C1-41FD-A676-2347E0DE5493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9C6BB-6228-F72D-E55A-139BA76E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7665E-3954-3F9C-362C-1A8EDCDD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73CA-DCFD-4FAF-AA2D-69F4FFFCB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224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3D5E-D2A8-2ACD-C8CE-758CC5720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4423B-17D0-9D70-D8F6-E21B9434E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038DF-CC8D-5A3F-0280-95F4D8ADE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F3BA7-9FE2-A619-7130-A7DEBF62F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5288-60C1-41FD-A676-2347E0DE5493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3418E-EE48-8AAA-EBFC-8B659494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FBA6C-20DE-56A1-0612-33E1AEA5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73CA-DCFD-4FAF-AA2D-69F4FFFCB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133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E84D-7748-3901-46E7-3F50724A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F954C1-4FF0-A573-F5F1-44D2A8AE9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DD3DB-355E-D542-8EF2-FB39314A2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4CF5A-8083-3ABA-FD92-DBC16A8B5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5288-60C1-41FD-A676-2347E0DE5493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5B037-481A-D321-38B1-C81D1B14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C37DF-FD38-5C78-7D06-7EF8C3589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73CA-DCFD-4FAF-AA2D-69F4FFFCB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370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504E97-14EC-B173-32EC-B5F8F1169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FC436-1088-D95E-DA07-7BE370602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2E430-C331-3B4B-7191-6766CAA84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5288-60C1-41FD-A676-2347E0DE5493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3B5D6-A87D-8622-255C-288F5B3B5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D8FC6-8F8D-38F3-C26D-6AF5B5028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773CA-DCFD-4FAF-AA2D-69F4FFFCB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68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808ED7E-AD85-E6AD-56C5-D945786168D2}"/>
              </a:ext>
            </a:extLst>
          </p:cNvPr>
          <p:cNvSpPr/>
          <p:nvPr/>
        </p:nvSpPr>
        <p:spPr>
          <a:xfrm>
            <a:off x="-5294118" y="9864"/>
            <a:ext cx="11591008" cy="6858000"/>
          </a:xfrm>
          <a:custGeom>
            <a:avLst/>
            <a:gdLst>
              <a:gd name="connsiteX0" fmla="*/ 0 w 11591008"/>
              <a:gd name="connsiteY0" fmla="*/ 0 h 6858000"/>
              <a:gd name="connsiteX1" fmla="*/ 11084118 w 11591008"/>
              <a:gd name="connsiteY1" fmla="*/ 0 h 6858000"/>
              <a:gd name="connsiteX2" fmla="*/ 11084118 w 11591008"/>
              <a:gd name="connsiteY2" fmla="*/ 5513408 h 6858000"/>
              <a:gd name="connsiteX3" fmla="*/ 11116658 w 11591008"/>
              <a:gd name="connsiteY3" fmla="*/ 5506838 h 6858000"/>
              <a:gd name="connsiteX4" fmla="*/ 11496136 w 11591008"/>
              <a:gd name="connsiteY4" fmla="*/ 5506838 h 6858000"/>
              <a:gd name="connsiteX5" fmla="*/ 11591008 w 11591008"/>
              <a:gd name="connsiteY5" fmla="*/ 5601710 h 6858000"/>
              <a:gd name="connsiteX6" fmla="*/ 11591008 w 11591008"/>
              <a:gd name="connsiteY6" fmla="*/ 6100061 h 6858000"/>
              <a:gd name="connsiteX7" fmla="*/ 11496136 w 11591008"/>
              <a:gd name="connsiteY7" fmla="*/ 6194933 h 6858000"/>
              <a:gd name="connsiteX8" fmla="*/ 11116658 w 11591008"/>
              <a:gd name="connsiteY8" fmla="*/ 6194933 h 6858000"/>
              <a:gd name="connsiteX9" fmla="*/ 11084118 w 11591008"/>
              <a:gd name="connsiteY9" fmla="*/ 6188364 h 6858000"/>
              <a:gd name="connsiteX10" fmla="*/ 11084118 w 11591008"/>
              <a:gd name="connsiteY10" fmla="*/ 6858000 h 6858000"/>
              <a:gd name="connsiteX11" fmla="*/ 0 w 11591008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591008" h="6858000">
                <a:moveTo>
                  <a:pt x="0" y="0"/>
                </a:moveTo>
                <a:lnTo>
                  <a:pt x="11084118" y="0"/>
                </a:lnTo>
                <a:lnTo>
                  <a:pt x="11084118" y="5513408"/>
                </a:lnTo>
                <a:lnTo>
                  <a:pt x="11116658" y="5506838"/>
                </a:lnTo>
                <a:lnTo>
                  <a:pt x="11496136" y="5506838"/>
                </a:lnTo>
                <a:cubicBezTo>
                  <a:pt x="11548532" y="5506838"/>
                  <a:pt x="11591008" y="5549314"/>
                  <a:pt x="11591008" y="5601710"/>
                </a:cubicBezTo>
                <a:lnTo>
                  <a:pt x="11591008" y="6100061"/>
                </a:lnTo>
                <a:cubicBezTo>
                  <a:pt x="11591008" y="6152457"/>
                  <a:pt x="11548532" y="6194933"/>
                  <a:pt x="11496136" y="6194933"/>
                </a:cubicBezTo>
                <a:lnTo>
                  <a:pt x="11116658" y="6194933"/>
                </a:lnTo>
                <a:lnTo>
                  <a:pt x="11084118" y="6188364"/>
                </a:lnTo>
                <a:lnTo>
                  <a:pt x="1108411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30E4F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31B0844-5FDA-FEDC-9EF9-ED89BC21F02A}"/>
              </a:ext>
            </a:extLst>
          </p:cNvPr>
          <p:cNvSpPr/>
          <p:nvPr/>
        </p:nvSpPr>
        <p:spPr>
          <a:xfrm>
            <a:off x="-6149767" y="-9864"/>
            <a:ext cx="11609277" cy="6858000"/>
          </a:xfrm>
          <a:custGeom>
            <a:avLst/>
            <a:gdLst>
              <a:gd name="connsiteX0" fmla="*/ 0 w 11609277"/>
              <a:gd name="connsiteY0" fmla="*/ 0 h 6858000"/>
              <a:gd name="connsiteX1" fmla="*/ 11084118 w 11609277"/>
              <a:gd name="connsiteY1" fmla="*/ 0 h 6858000"/>
              <a:gd name="connsiteX2" fmla="*/ 11084118 w 11609277"/>
              <a:gd name="connsiteY2" fmla="*/ 4622986 h 6858000"/>
              <a:gd name="connsiteX3" fmla="*/ 11097999 w 11609277"/>
              <a:gd name="connsiteY3" fmla="*/ 4613628 h 6858000"/>
              <a:gd name="connsiteX4" fmla="*/ 11134927 w 11609277"/>
              <a:gd name="connsiteY4" fmla="*/ 4606172 h 6858000"/>
              <a:gd name="connsiteX5" fmla="*/ 11514405 w 11609277"/>
              <a:gd name="connsiteY5" fmla="*/ 4606172 h 6858000"/>
              <a:gd name="connsiteX6" fmla="*/ 11609277 w 11609277"/>
              <a:gd name="connsiteY6" fmla="*/ 4701044 h 6858000"/>
              <a:gd name="connsiteX7" fmla="*/ 11609277 w 11609277"/>
              <a:gd name="connsiteY7" fmla="*/ 5199395 h 6858000"/>
              <a:gd name="connsiteX8" fmla="*/ 11514405 w 11609277"/>
              <a:gd name="connsiteY8" fmla="*/ 5294267 h 6858000"/>
              <a:gd name="connsiteX9" fmla="*/ 11134927 w 11609277"/>
              <a:gd name="connsiteY9" fmla="*/ 5294267 h 6858000"/>
              <a:gd name="connsiteX10" fmla="*/ 11097999 w 11609277"/>
              <a:gd name="connsiteY10" fmla="*/ 5286812 h 6858000"/>
              <a:gd name="connsiteX11" fmla="*/ 11084118 w 11609277"/>
              <a:gd name="connsiteY11" fmla="*/ 5277453 h 6858000"/>
              <a:gd name="connsiteX12" fmla="*/ 11084118 w 11609277"/>
              <a:gd name="connsiteY12" fmla="*/ 6858000 h 6858000"/>
              <a:gd name="connsiteX13" fmla="*/ 0 w 11609277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609277" h="6858000">
                <a:moveTo>
                  <a:pt x="0" y="0"/>
                </a:moveTo>
                <a:lnTo>
                  <a:pt x="11084118" y="0"/>
                </a:lnTo>
                <a:lnTo>
                  <a:pt x="11084118" y="4622986"/>
                </a:lnTo>
                <a:lnTo>
                  <a:pt x="11097999" y="4613628"/>
                </a:lnTo>
                <a:cubicBezTo>
                  <a:pt x="11109349" y="4608827"/>
                  <a:pt x="11121828" y="4606172"/>
                  <a:pt x="11134927" y="4606172"/>
                </a:cubicBezTo>
                <a:lnTo>
                  <a:pt x="11514405" y="4606172"/>
                </a:lnTo>
                <a:cubicBezTo>
                  <a:pt x="11566801" y="4606172"/>
                  <a:pt x="11609277" y="4648648"/>
                  <a:pt x="11609277" y="4701044"/>
                </a:cubicBezTo>
                <a:lnTo>
                  <a:pt x="11609277" y="5199395"/>
                </a:lnTo>
                <a:cubicBezTo>
                  <a:pt x="11609277" y="5251791"/>
                  <a:pt x="11566801" y="5294267"/>
                  <a:pt x="11514405" y="5294267"/>
                </a:cubicBezTo>
                <a:lnTo>
                  <a:pt x="11134927" y="5294267"/>
                </a:lnTo>
                <a:cubicBezTo>
                  <a:pt x="11121828" y="5294267"/>
                  <a:pt x="11109349" y="5291612"/>
                  <a:pt x="11097999" y="5286812"/>
                </a:cubicBezTo>
                <a:lnTo>
                  <a:pt x="11084118" y="5277453"/>
                </a:lnTo>
                <a:lnTo>
                  <a:pt x="1108411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41575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8125820-983D-5CB6-C11C-990E8836FAF3}"/>
              </a:ext>
            </a:extLst>
          </p:cNvPr>
          <p:cNvSpPr/>
          <p:nvPr/>
        </p:nvSpPr>
        <p:spPr>
          <a:xfrm>
            <a:off x="-6987147" y="0"/>
            <a:ext cx="11615064" cy="6858000"/>
          </a:xfrm>
          <a:custGeom>
            <a:avLst/>
            <a:gdLst>
              <a:gd name="connsiteX0" fmla="*/ 0 w 11615064"/>
              <a:gd name="connsiteY0" fmla="*/ 0 h 6858000"/>
              <a:gd name="connsiteX1" fmla="*/ 11084118 w 11615064"/>
              <a:gd name="connsiteY1" fmla="*/ 0 h 6858000"/>
              <a:gd name="connsiteX2" fmla="*/ 11084118 w 11615064"/>
              <a:gd name="connsiteY2" fmla="*/ 3726222 h 6858000"/>
              <a:gd name="connsiteX3" fmla="*/ 11103786 w 11615064"/>
              <a:gd name="connsiteY3" fmla="*/ 3712962 h 6858000"/>
              <a:gd name="connsiteX4" fmla="*/ 11140714 w 11615064"/>
              <a:gd name="connsiteY4" fmla="*/ 3705506 h 6858000"/>
              <a:gd name="connsiteX5" fmla="*/ 11520192 w 11615064"/>
              <a:gd name="connsiteY5" fmla="*/ 3705506 h 6858000"/>
              <a:gd name="connsiteX6" fmla="*/ 11615064 w 11615064"/>
              <a:gd name="connsiteY6" fmla="*/ 3800378 h 6858000"/>
              <a:gd name="connsiteX7" fmla="*/ 11615064 w 11615064"/>
              <a:gd name="connsiteY7" fmla="*/ 4298729 h 6858000"/>
              <a:gd name="connsiteX8" fmla="*/ 11520192 w 11615064"/>
              <a:gd name="connsiteY8" fmla="*/ 4393601 h 6858000"/>
              <a:gd name="connsiteX9" fmla="*/ 11140714 w 11615064"/>
              <a:gd name="connsiteY9" fmla="*/ 4393601 h 6858000"/>
              <a:gd name="connsiteX10" fmla="*/ 11103786 w 11615064"/>
              <a:gd name="connsiteY10" fmla="*/ 4386146 h 6858000"/>
              <a:gd name="connsiteX11" fmla="*/ 11084118 w 11615064"/>
              <a:gd name="connsiteY11" fmla="*/ 4372885 h 6858000"/>
              <a:gd name="connsiteX12" fmla="*/ 11084118 w 11615064"/>
              <a:gd name="connsiteY12" fmla="*/ 6858000 h 6858000"/>
              <a:gd name="connsiteX13" fmla="*/ 0 w 11615064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615064" h="6858000">
                <a:moveTo>
                  <a:pt x="0" y="0"/>
                </a:moveTo>
                <a:lnTo>
                  <a:pt x="11084118" y="0"/>
                </a:lnTo>
                <a:lnTo>
                  <a:pt x="11084118" y="3726222"/>
                </a:lnTo>
                <a:lnTo>
                  <a:pt x="11103786" y="3712962"/>
                </a:lnTo>
                <a:cubicBezTo>
                  <a:pt x="11115136" y="3708161"/>
                  <a:pt x="11127615" y="3705506"/>
                  <a:pt x="11140714" y="3705506"/>
                </a:cubicBezTo>
                <a:lnTo>
                  <a:pt x="11520192" y="3705506"/>
                </a:lnTo>
                <a:cubicBezTo>
                  <a:pt x="11572588" y="3705506"/>
                  <a:pt x="11615064" y="3747982"/>
                  <a:pt x="11615064" y="3800378"/>
                </a:cubicBezTo>
                <a:lnTo>
                  <a:pt x="11615064" y="4298729"/>
                </a:lnTo>
                <a:cubicBezTo>
                  <a:pt x="11615064" y="4351125"/>
                  <a:pt x="11572588" y="4393601"/>
                  <a:pt x="11520192" y="4393601"/>
                </a:cubicBezTo>
                <a:lnTo>
                  <a:pt x="11140714" y="4393601"/>
                </a:lnTo>
                <a:cubicBezTo>
                  <a:pt x="11127615" y="4393601"/>
                  <a:pt x="11115136" y="4390947"/>
                  <a:pt x="11103786" y="4386146"/>
                </a:cubicBezTo>
                <a:lnTo>
                  <a:pt x="11084118" y="4372885"/>
                </a:lnTo>
                <a:lnTo>
                  <a:pt x="1108411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03FF7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80B2FAA-C9AD-46DC-FBE0-66FC4382296F}"/>
              </a:ext>
            </a:extLst>
          </p:cNvPr>
          <p:cNvSpPr/>
          <p:nvPr/>
        </p:nvSpPr>
        <p:spPr>
          <a:xfrm>
            <a:off x="-7719800" y="0"/>
            <a:ext cx="11615064" cy="6858000"/>
          </a:xfrm>
          <a:custGeom>
            <a:avLst/>
            <a:gdLst>
              <a:gd name="connsiteX0" fmla="*/ 0 w 11615064"/>
              <a:gd name="connsiteY0" fmla="*/ 0 h 6858000"/>
              <a:gd name="connsiteX1" fmla="*/ 11084118 w 11615064"/>
              <a:gd name="connsiteY1" fmla="*/ 0 h 6858000"/>
              <a:gd name="connsiteX2" fmla="*/ 11084118 w 11615064"/>
              <a:gd name="connsiteY2" fmla="*/ 2825556 h 6858000"/>
              <a:gd name="connsiteX3" fmla="*/ 11103786 w 11615064"/>
              <a:gd name="connsiteY3" fmla="*/ 2812296 h 6858000"/>
              <a:gd name="connsiteX4" fmla="*/ 11140714 w 11615064"/>
              <a:gd name="connsiteY4" fmla="*/ 2804840 h 6858000"/>
              <a:gd name="connsiteX5" fmla="*/ 11520192 w 11615064"/>
              <a:gd name="connsiteY5" fmla="*/ 2804840 h 6858000"/>
              <a:gd name="connsiteX6" fmla="*/ 11615064 w 11615064"/>
              <a:gd name="connsiteY6" fmla="*/ 2899712 h 6858000"/>
              <a:gd name="connsiteX7" fmla="*/ 11615064 w 11615064"/>
              <a:gd name="connsiteY7" fmla="*/ 3398063 h 6858000"/>
              <a:gd name="connsiteX8" fmla="*/ 11520192 w 11615064"/>
              <a:gd name="connsiteY8" fmla="*/ 3492935 h 6858000"/>
              <a:gd name="connsiteX9" fmla="*/ 11140714 w 11615064"/>
              <a:gd name="connsiteY9" fmla="*/ 3492935 h 6858000"/>
              <a:gd name="connsiteX10" fmla="*/ 11103786 w 11615064"/>
              <a:gd name="connsiteY10" fmla="*/ 3485480 h 6858000"/>
              <a:gd name="connsiteX11" fmla="*/ 11084118 w 11615064"/>
              <a:gd name="connsiteY11" fmla="*/ 3472219 h 6858000"/>
              <a:gd name="connsiteX12" fmla="*/ 11084118 w 11615064"/>
              <a:gd name="connsiteY12" fmla="*/ 6858000 h 6858000"/>
              <a:gd name="connsiteX13" fmla="*/ 0 w 11615064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615064" h="6858000">
                <a:moveTo>
                  <a:pt x="0" y="0"/>
                </a:moveTo>
                <a:lnTo>
                  <a:pt x="11084118" y="0"/>
                </a:lnTo>
                <a:lnTo>
                  <a:pt x="11084118" y="2825556"/>
                </a:lnTo>
                <a:lnTo>
                  <a:pt x="11103786" y="2812296"/>
                </a:lnTo>
                <a:cubicBezTo>
                  <a:pt x="11115136" y="2807495"/>
                  <a:pt x="11127615" y="2804840"/>
                  <a:pt x="11140714" y="2804840"/>
                </a:cubicBezTo>
                <a:lnTo>
                  <a:pt x="11520192" y="2804840"/>
                </a:lnTo>
                <a:cubicBezTo>
                  <a:pt x="11572588" y="2804840"/>
                  <a:pt x="11615064" y="2847316"/>
                  <a:pt x="11615064" y="2899712"/>
                </a:cubicBezTo>
                <a:lnTo>
                  <a:pt x="11615064" y="3398063"/>
                </a:lnTo>
                <a:cubicBezTo>
                  <a:pt x="11615064" y="3450459"/>
                  <a:pt x="11572588" y="3492935"/>
                  <a:pt x="11520192" y="3492935"/>
                </a:cubicBezTo>
                <a:lnTo>
                  <a:pt x="11140714" y="3492935"/>
                </a:lnTo>
                <a:cubicBezTo>
                  <a:pt x="11127615" y="3492935"/>
                  <a:pt x="11115136" y="3490280"/>
                  <a:pt x="11103786" y="3485480"/>
                </a:cubicBezTo>
                <a:lnTo>
                  <a:pt x="11084118" y="3472219"/>
                </a:lnTo>
                <a:lnTo>
                  <a:pt x="1108411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870F9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573ACC-9B76-CA16-A8D3-DD8B3E170192}"/>
              </a:ext>
            </a:extLst>
          </p:cNvPr>
          <p:cNvSpPr/>
          <p:nvPr/>
        </p:nvSpPr>
        <p:spPr>
          <a:xfrm>
            <a:off x="-8452453" y="0"/>
            <a:ext cx="11591008" cy="6858000"/>
          </a:xfrm>
          <a:custGeom>
            <a:avLst/>
            <a:gdLst>
              <a:gd name="connsiteX0" fmla="*/ 0 w 11591008"/>
              <a:gd name="connsiteY0" fmla="*/ 0 h 6858000"/>
              <a:gd name="connsiteX1" fmla="*/ 11084118 w 11591008"/>
              <a:gd name="connsiteY1" fmla="*/ 0 h 6858000"/>
              <a:gd name="connsiteX2" fmla="*/ 11084118 w 11591008"/>
              <a:gd name="connsiteY2" fmla="*/ 1910615 h 6858000"/>
              <a:gd name="connsiteX3" fmla="*/ 11116658 w 11591008"/>
              <a:gd name="connsiteY3" fmla="*/ 1904045 h 6858000"/>
              <a:gd name="connsiteX4" fmla="*/ 11496136 w 11591008"/>
              <a:gd name="connsiteY4" fmla="*/ 1904045 h 6858000"/>
              <a:gd name="connsiteX5" fmla="*/ 11591008 w 11591008"/>
              <a:gd name="connsiteY5" fmla="*/ 1998917 h 6858000"/>
              <a:gd name="connsiteX6" fmla="*/ 11591008 w 11591008"/>
              <a:gd name="connsiteY6" fmla="*/ 2497269 h 6858000"/>
              <a:gd name="connsiteX7" fmla="*/ 11496136 w 11591008"/>
              <a:gd name="connsiteY7" fmla="*/ 2592141 h 6858000"/>
              <a:gd name="connsiteX8" fmla="*/ 11116658 w 11591008"/>
              <a:gd name="connsiteY8" fmla="*/ 2592141 h 6858000"/>
              <a:gd name="connsiteX9" fmla="*/ 11084118 w 11591008"/>
              <a:gd name="connsiteY9" fmla="*/ 2585572 h 6858000"/>
              <a:gd name="connsiteX10" fmla="*/ 11084118 w 11591008"/>
              <a:gd name="connsiteY10" fmla="*/ 6858000 h 6858000"/>
              <a:gd name="connsiteX11" fmla="*/ 0 w 11591008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591008" h="6858000">
                <a:moveTo>
                  <a:pt x="0" y="0"/>
                </a:moveTo>
                <a:lnTo>
                  <a:pt x="11084118" y="0"/>
                </a:lnTo>
                <a:lnTo>
                  <a:pt x="11084118" y="1910615"/>
                </a:lnTo>
                <a:lnTo>
                  <a:pt x="11116658" y="1904045"/>
                </a:lnTo>
                <a:lnTo>
                  <a:pt x="11496136" y="1904045"/>
                </a:lnTo>
                <a:cubicBezTo>
                  <a:pt x="11548532" y="1904045"/>
                  <a:pt x="11591008" y="1946521"/>
                  <a:pt x="11591008" y="1998917"/>
                </a:cubicBezTo>
                <a:lnTo>
                  <a:pt x="11591008" y="2497269"/>
                </a:lnTo>
                <a:cubicBezTo>
                  <a:pt x="11591008" y="2549665"/>
                  <a:pt x="11548532" y="2592141"/>
                  <a:pt x="11496136" y="2592141"/>
                </a:cubicBezTo>
                <a:lnTo>
                  <a:pt x="11116658" y="2592141"/>
                </a:lnTo>
                <a:lnTo>
                  <a:pt x="11084118" y="2585572"/>
                </a:lnTo>
                <a:lnTo>
                  <a:pt x="1108411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1A0FB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2A3FD92-34A9-0D8F-07D7-A875DD951667}"/>
              </a:ext>
            </a:extLst>
          </p:cNvPr>
          <p:cNvSpPr/>
          <p:nvPr/>
        </p:nvSpPr>
        <p:spPr>
          <a:xfrm>
            <a:off x="-9306503" y="9864"/>
            <a:ext cx="11622174" cy="6858000"/>
          </a:xfrm>
          <a:custGeom>
            <a:avLst/>
            <a:gdLst>
              <a:gd name="connsiteX0" fmla="*/ 0 w 11622174"/>
              <a:gd name="connsiteY0" fmla="*/ 0 h 6858000"/>
              <a:gd name="connsiteX1" fmla="*/ 11084118 w 11622174"/>
              <a:gd name="connsiteY1" fmla="*/ 0 h 6858000"/>
              <a:gd name="connsiteX2" fmla="*/ 11084118 w 11622174"/>
              <a:gd name="connsiteY2" fmla="*/ 1065410 h 6858000"/>
              <a:gd name="connsiteX3" fmla="*/ 11110896 w 11622174"/>
              <a:gd name="connsiteY3" fmla="*/ 1047356 h 6858000"/>
              <a:gd name="connsiteX4" fmla="*/ 11147824 w 11622174"/>
              <a:gd name="connsiteY4" fmla="*/ 1039900 h 6858000"/>
              <a:gd name="connsiteX5" fmla="*/ 11527302 w 11622174"/>
              <a:gd name="connsiteY5" fmla="*/ 1039900 h 6858000"/>
              <a:gd name="connsiteX6" fmla="*/ 11622174 w 11622174"/>
              <a:gd name="connsiteY6" fmla="*/ 1134772 h 6858000"/>
              <a:gd name="connsiteX7" fmla="*/ 11622174 w 11622174"/>
              <a:gd name="connsiteY7" fmla="*/ 1633124 h 6858000"/>
              <a:gd name="connsiteX8" fmla="*/ 11527302 w 11622174"/>
              <a:gd name="connsiteY8" fmla="*/ 1727996 h 6858000"/>
              <a:gd name="connsiteX9" fmla="*/ 11147824 w 11622174"/>
              <a:gd name="connsiteY9" fmla="*/ 1727996 h 6858000"/>
              <a:gd name="connsiteX10" fmla="*/ 11110896 w 11622174"/>
              <a:gd name="connsiteY10" fmla="*/ 1720541 h 6858000"/>
              <a:gd name="connsiteX11" fmla="*/ 11084118 w 11622174"/>
              <a:gd name="connsiteY11" fmla="*/ 1702487 h 6858000"/>
              <a:gd name="connsiteX12" fmla="*/ 11084118 w 11622174"/>
              <a:gd name="connsiteY12" fmla="*/ 6858000 h 6858000"/>
              <a:gd name="connsiteX13" fmla="*/ 0 w 11622174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622174" h="6858000">
                <a:moveTo>
                  <a:pt x="0" y="0"/>
                </a:moveTo>
                <a:lnTo>
                  <a:pt x="11084118" y="0"/>
                </a:lnTo>
                <a:lnTo>
                  <a:pt x="11084118" y="1065410"/>
                </a:lnTo>
                <a:lnTo>
                  <a:pt x="11110896" y="1047356"/>
                </a:lnTo>
                <a:cubicBezTo>
                  <a:pt x="11122246" y="1042555"/>
                  <a:pt x="11134725" y="1039900"/>
                  <a:pt x="11147824" y="1039900"/>
                </a:cubicBezTo>
                <a:lnTo>
                  <a:pt x="11527302" y="1039900"/>
                </a:lnTo>
                <a:cubicBezTo>
                  <a:pt x="11579698" y="1039900"/>
                  <a:pt x="11622174" y="1082376"/>
                  <a:pt x="11622174" y="1134772"/>
                </a:cubicBezTo>
                <a:lnTo>
                  <a:pt x="11622174" y="1633124"/>
                </a:lnTo>
                <a:cubicBezTo>
                  <a:pt x="11622174" y="1685520"/>
                  <a:pt x="11579698" y="1727996"/>
                  <a:pt x="11527302" y="1727996"/>
                </a:cubicBezTo>
                <a:lnTo>
                  <a:pt x="11147824" y="1727996"/>
                </a:lnTo>
                <a:cubicBezTo>
                  <a:pt x="11134725" y="1727996"/>
                  <a:pt x="11122246" y="1725341"/>
                  <a:pt x="11110896" y="1720541"/>
                </a:cubicBezTo>
                <a:lnTo>
                  <a:pt x="11084118" y="1702487"/>
                </a:lnTo>
                <a:lnTo>
                  <a:pt x="1108411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AD1FD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11" name="Graphic 10" descr="Cloud">
            <a:extLst>
              <a:ext uri="{FF2B5EF4-FFF2-40B4-BE49-F238E27FC236}">
                <a16:creationId xmlns:a16="http://schemas.microsoft.com/office/drawing/2014/main" id="{6673125F-0E28-1AFF-872E-88B837A70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6172" y="454742"/>
            <a:ext cx="2787445" cy="27874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0715E5-8354-6060-4B09-D2B68C235A76}"/>
              </a:ext>
            </a:extLst>
          </p:cNvPr>
          <p:cNvSpPr txBox="1"/>
          <p:nvPr/>
        </p:nvSpPr>
        <p:spPr>
          <a:xfrm>
            <a:off x="7353727" y="3242187"/>
            <a:ext cx="3851386" cy="3323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bg1"/>
                </a:solidFill>
              </a:rPr>
              <a:t>WEATHER </a:t>
            </a:r>
            <a:r>
              <a:rPr lang="en-IN" sz="4400" b="1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Freestyle Script" panose="030804020302050B0404" pitchFamily="66" charset="0"/>
              </a:rPr>
              <a:t>Desktop</a:t>
            </a:r>
            <a:r>
              <a:rPr lang="en-IN" sz="4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Freestyle Script" panose="030804020302050B0404" pitchFamily="66" charset="0"/>
              </a:rPr>
              <a:t> </a:t>
            </a:r>
            <a:r>
              <a:rPr lang="en-IN" sz="4400" dirty="0">
                <a:solidFill>
                  <a:schemeClr val="bg1"/>
                </a:solidFill>
              </a:rPr>
              <a:t>NOTIFICATION</a:t>
            </a:r>
          </a:p>
          <a:p>
            <a:pPr algn="ctr"/>
            <a:r>
              <a:rPr lang="en-IN" sz="4400" dirty="0">
                <a:solidFill>
                  <a:schemeClr val="bg1"/>
                </a:solidFill>
              </a:rPr>
              <a:t>USING</a:t>
            </a:r>
            <a:r>
              <a:rPr lang="en-IN" sz="4400" dirty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IN" sz="4400" b="1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Freestyle Script" panose="030804020302050B0404" pitchFamily="66" charset="0"/>
              </a:rPr>
              <a:t>Python</a:t>
            </a:r>
          </a:p>
          <a:p>
            <a:pPr algn="ctr"/>
            <a:r>
              <a:rPr lang="en-IN" sz="4400" b="1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Freestyle Script" panose="030804020302050B0404" pitchFamily="66" charset="0"/>
              </a:rPr>
              <a:t>     </a:t>
            </a:r>
          </a:p>
          <a:p>
            <a:pPr algn="ctr"/>
            <a:r>
              <a:rPr lang="en-IN" sz="1600" b="1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+mj-lt"/>
              </a:rPr>
              <a:t>                                                            </a:t>
            </a:r>
            <a:r>
              <a:rPr lang="en-IN" sz="1600" b="1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+mj-lt"/>
              </a:rPr>
              <a:t>-TEAM 1</a:t>
            </a:r>
          </a:p>
          <a:p>
            <a:endParaRPr lang="en-IN" dirty="0">
              <a:ln>
                <a:solidFill>
                  <a:srgbClr val="FFC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FCD822-76D1-48C0-4170-18D860E9431F}"/>
              </a:ext>
            </a:extLst>
          </p:cNvPr>
          <p:cNvSpPr txBox="1"/>
          <p:nvPr/>
        </p:nvSpPr>
        <p:spPr>
          <a:xfrm>
            <a:off x="1912374" y="1292942"/>
            <a:ext cx="556270" cy="521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2AC837-0B09-4641-76D2-AB8F44ABC49D}"/>
              </a:ext>
            </a:extLst>
          </p:cNvPr>
          <p:cNvSpPr txBox="1"/>
          <p:nvPr/>
        </p:nvSpPr>
        <p:spPr>
          <a:xfrm>
            <a:off x="2064774" y="1445342"/>
            <a:ext cx="556270" cy="521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C6C5C8-99C6-F0EC-E84E-39B3C884E23C}"/>
              </a:ext>
            </a:extLst>
          </p:cNvPr>
          <p:cNvSpPr txBox="1"/>
          <p:nvPr/>
        </p:nvSpPr>
        <p:spPr>
          <a:xfrm>
            <a:off x="2217174" y="1597742"/>
            <a:ext cx="556270" cy="521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339435-EF6D-0EE8-CFDD-4BBB32800FD1}"/>
              </a:ext>
            </a:extLst>
          </p:cNvPr>
          <p:cNvSpPr txBox="1"/>
          <p:nvPr/>
        </p:nvSpPr>
        <p:spPr>
          <a:xfrm>
            <a:off x="2369574" y="1750142"/>
            <a:ext cx="556270" cy="521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F03910-7BDA-0678-999B-9990EBBADF97}"/>
              </a:ext>
            </a:extLst>
          </p:cNvPr>
          <p:cNvSpPr txBox="1"/>
          <p:nvPr/>
        </p:nvSpPr>
        <p:spPr>
          <a:xfrm>
            <a:off x="1804567" y="965768"/>
            <a:ext cx="53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7B92E6-78CC-30A8-2E6C-E3C8181DFC65}"/>
              </a:ext>
            </a:extLst>
          </p:cNvPr>
          <p:cNvSpPr txBox="1"/>
          <p:nvPr/>
        </p:nvSpPr>
        <p:spPr>
          <a:xfrm>
            <a:off x="2616133" y="1801665"/>
            <a:ext cx="553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AAADE2-7768-84D9-6FEC-96A66CC5D701}"/>
              </a:ext>
            </a:extLst>
          </p:cNvPr>
          <p:cNvSpPr txBox="1"/>
          <p:nvPr/>
        </p:nvSpPr>
        <p:spPr>
          <a:xfrm>
            <a:off x="3382637" y="2703839"/>
            <a:ext cx="498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C04F82-4721-BD9B-07D7-9E9889A1A4EB}"/>
              </a:ext>
            </a:extLst>
          </p:cNvPr>
          <p:cNvSpPr txBox="1"/>
          <p:nvPr/>
        </p:nvSpPr>
        <p:spPr>
          <a:xfrm>
            <a:off x="4130070" y="3611518"/>
            <a:ext cx="471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139475-CC97-833F-035E-57A699516035}"/>
              </a:ext>
            </a:extLst>
          </p:cNvPr>
          <p:cNvSpPr txBox="1"/>
          <p:nvPr/>
        </p:nvSpPr>
        <p:spPr>
          <a:xfrm>
            <a:off x="4952101" y="4513005"/>
            <a:ext cx="559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D96FEA-046A-DEB0-1650-A1BC675BE988}"/>
              </a:ext>
            </a:extLst>
          </p:cNvPr>
          <p:cNvSpPr txBox="1"/>
          <p:nvPr/>
        </p:nvSpPr>
        <p:spPr>
          <a:xfrm>
            <a:off x="5773862" y="5437240"/>
            <a:ext cx="41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pic>
        <p:nvPicPr>
          <p:cNvPr id="29" name="Graphic 28" descr="Snake">
            <a:extLst>
              <a:ext uri="{FF2B5EF4-FFF2-40B4-BE49-F238E27FC236}">
                <a16:creationId xmlns:a16="http://schemas.microsoft.com/office/drawing/2014/main" id="{7621B0B5-77F7-BCF4-01FE-F1005266B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47913" y="4326195"/>
            <a:ext cx="914400" cy="914400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75AD4BE-38BB-1AB9-E908-7E50346C8BD6}"/>
              </a:ext>
            </a:extLst>
          </p:cNvPr>
          <p:cNvSpPr/>
          <p:nvPr/>
        </p:nvSpPr>
        <p:spPr>
          <a:xfrm>
            <a:off x="-10157384" y="-29592"/>
            <a:ext cx="11622174" cy="6858000"/>
          </a:xfrm>
          <a:custGeom>
            <a:avLst/>
            <a:gdLst>
              <a:gd name="connsiteX0" fmla="*/ 0 w 11622174"/>
              <a:gd name="connsiteY0" fmla="*/ 0 h 6858000"/>
              <a:gd name="connsiteX1" fmla="*/ 11084118 w 11622174"/>
              <a:gd name="connsiteY1" fmla="*/ 0 h 6858000"/>
              <a:gd name="connsiteX2" fmla="*/ 11084118 w 11622174"/>
              <a:gd name="connsiteY2" fmla="*/ 201412 h 6858000"/>
              <a:gd name="connsiteX3" fmla="*/ 11110896 w 11622174"/>
              <a:gd name="connsiteY3" fmla="*/ 183358 h 6858000"/>
              <a:gd name="connsiteX4" fmla="*/ 11147824 w 11622174"/>
              <a:gd name="connsiteY4" fmla="*/ 175902 h 6858000"/>
              <a:gd name="connsiteX5" fmla="*/ 11527302 w 11622174"/>
              <a:gd name="connsiteY5" fmla="*/ 175902 h 6858000"/>
              <a:gd name="connsiteX6" fmla="*/ 11622174 w 11622174"/>
              <a:gd name="connsiteY6" fmla="*/ 270774 h 6858000"/>
              <a:gd name="connsiteX7" fmla="*/ 11622174 w 11622174"/>
              <a:gd name="connsiteY7" fmla="*/ 769126 h 6858000"/>
              <a:gd name="connsiteX8" fmla="*/ 11527302 w 11622174"/>
              <a:gd name="connsiteY8" fmla="*/ 863998 h 6858000"/>
              <a:gd name="connsiteX9" fmla="*/ 11147824 w 11622174"/>
              <a:gd name="connsiteY9" fmla="*/ 863998 h 6858000"/>
              <a:gd name="connsiteX10" fmla="*/ 11110896 w 11622174"/>
              <a:gd name="connsiteY10" fmla="*/ 856543 h 6858000"/>
              <a:gd name="connsiteX11" fmla="*/ 11084118 w 11622174"/>
              <a:gd name="connsiteY11" fmla="*/ 838489 h 6858000"/>
              <a:gd name="connsiteX12" fmla="*/ 11084118 w 11622174"/>
              <a:gd name="connsiteY12" fmla="*/ 6858000 h 6858000"/>
              <a:gd name="connsiteX13" fmla="*/ 0 w 11622174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622174" h="6858000">
                <a:moveTo>
                  <a:pt x="0" y="0"/>
                </a:moveTo>
                <a:lnTo>
                  <a:pt x="11084118" y="0"/>
                </a:lnTo>
                <a:lnTo>
                  <a:pt x="11084118" y="201412"/>
                </a:lnTo>
                <a:lnTo>
                  <a:pt x="11110896" y="183358"/>
                </a:lnTo>
                <a:cubicBezTo>
                  <a:pt x="11122246" y="178557"/>
                  <a:pt x="11134725" y="175902"/>
                  <a:pt x="11147824" y="175902"/>
                </a:cubicBezTo>
                <a:lnTo>
                  <a:pt x="11527302" y="175902"/>
                </a:lnTo>
                <a:cubicBezTo>
                  <a:pt x="11579698" y="175902"/>
                  <a:pt x="11622174" y="218378"/>
                  <a:pt x="11622174" y="270774"/>
                </a:cubicBezTo>
                <a:lnTo>
                  <a:pt x="11622174" y="769126"/>
                </a:lnTo>
                <a:cubicBezTo>
                  <a:pt x="11622174" y="821522"/>
                  <a:pt x="11579698" y="863998"/>
                  <a:pt x="11527302" y="863998"/>
                </a:cubicBezTo>
                <a:lnTo>
                  <a:pt x="11147824" y="863998"/>
                </a:lnTo>
                <a:cubicBezTo>
                  <a:pt x="11134725" y="863998"/>
                  <a:pt x="11122246" y="861344"/>
                  <a:pt x="11110896" y="856543"/>
                </a:cubicBezTo>
                <a:lnTo>
                  <a:pt x="11084118" y="838489"/>
                </a:lnTo>
                <a:lnTo>
                  <a:pt x="1108411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2FE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0E7921-D5D9-A3D8-889A-4E618E02BF51}"/>
              </a:ext>
            </a:extLst>
          </p:cNvPr>
          <p:cNvSpPr txBox="1"/>
          <p:nvPr/>
        </p:nvSpPr>
        <p:spPr>
          <a:xfrm>
            <a:off x="931438" y="39243"/>
            <a:ext cx="552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7319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808ED7E-AD85-E6AD-56C5-D945786168D2}"/>
              </a:ext>
            </a:extLst>
          </p:cNvPr>
          <p:cNvSpPr/>
          <p:nvPr/>
        </p:nvSpPr>
        <p:spPr>
          <a:xfrm>
            <a:off x="0" y="0"/>
            <a:ext cx="11591008" cy="6858000"/>
          </a:xfrm>
          <a:custGeom>
            <a:avLst/>
            <a:gdLst>
              <a:gd name="connsiteX0" fmla="*/ 0 w 11591008"/>
              <a:gd name="connsiteY0" fmla="*/ 0 h 6858000"/>
              <a:gd name="connsiteX1" fmla="*/ 11084118 w 11591008"/>
              <a:gd name="connsiteY1" fmla="*/ 0 h 6858000"/>
              <a:gd name="connsiteX2" fmla="*/ 11084118 w 11591008"/>
              <a:gd name="connsiteY2" fmla="*/ 5513408 h 6858000"/>
              <a:gd name="connsiteX3" fmla="*/ 11116658 w 11591008"/>
              <a:gd name="connsiteY3" fmla="*/ 5506838 h 6858000"/>
              <a:gd name="connsiteX4" fmla="*/ 11496136 w 11591008"/>
              <a:gd name="connsiteY4" fmla="*/ 5506838 h 6858000"/>
              <a:gd name="connsiteX5" fmla="*/ 11591008 w 11591008"/>
              <a:gd name="connsiteY5" fmla="*/ 5601710 h 6858000"/>
              <a:gd name="connsiteX6" fmla="*/ 11591008 w 11591008"/>
              <a:gd name="connsiteY6" fmla="*/ 6100061 h 6858000"/>
              <a:gd name="connsiteX7" fmla="*/ 11496136 w 11591008"/>
              <a:gd name="connsiteY7" fmla="*/ 6194933 h 6858000"/>
              <a:gd name="connsiteX8" fmla="*/ 11116658 w 11591008"/>
              <a:gd name="connsiteY8" fmla="*/ 6194933 h 6858000"/>
              <a:gd name="connsiteX9" fmla="*/ 11084118 w 11591008"/>
              <a:gd name="connsiteY9" fmla="*/ 6188364 h 6858000"/>
              <a:gd name="connsiteX10" fmla="*/ 11084118 w 11591008"/>
              <a:gd name="connsiteY10" fmla="*/ 6858000 h 6858000"/>
              <a:gd name="connsiteX11" fmla="*/ 0 w 11591008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591008" h="6858000">
                <a:moveTo>
                  <a:pt x="0" y="0"/>
                </a:moveTo>
                <a:lnTo>
                  <a:pt x="11084118" y="0"/>
                </a:lnTo>
                <a:lnTo>
                  <a:pt x="11084118" y="5513408"/>
                </a:lnTo>
                <a:lnTo>
                  <a:pt x="11116658" y="5506838"/>
                </a:lnTo>
                <a:lnTo>
                  <a:pt x="11496136" y="5506838"/>
                </a:lnTo>
                <a:cubicBezTo>
                  <a:pt x="11548532" y="5506838"/>
                  <a:pt x="11591008" y="5549314"/>
                  <a:pt x="11591008" y="5601710"/>
                </a:cubicBezTo>
                <a:lnTo>
                  <a:pt x="11591008" y="6100061"/>
                </a:lnTo>
                <a:cubicBezTo>
                  <a:pt x="11591008" y="6152457"/>
                  <a:pt x="11548532" y="6194933"/>
                  <a:pt x="11496136" y="6194933"/>
                </a:cubicBezTo>
                <a:lnTo>
                  <a:pt x="11116658" y="6194933"/>
                </a:lnTo>
                <a:lnTo>
                  <a:pt x="11084118" y="6188364"/>
                </a:lnTo>
                <a:lnTo>
                  <a:pt x="1108411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30E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D84DC8-B051-F6A2-CB82-978E85A73F3F}"/>
              </a:ext>
            </a:extLst>
          </p:cNvPr>
          <p:cNvSpPr txBox="1"/>
          <p:nvPr/>
        </p:nvSpPr>
        <p:spPr>
          <a:xfrm>
            <a:off x="11093115" y="5388079"/>
            <a:ext cx="41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166FE0-FB33-CB2C-208B-2537C4426504}"/>
              </a:ext>
            </a:extLst>
          </p:cNvPr>
          <p:cNvSpPr txBox="1"/>
          <p:nvPr/>
        </p:nvSpPr>
        <p:spPr>
          <a:xfrm>
            <a:off x="206476" y="334297"/>
            <a:ext cx="437535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spc="190" dirty="0">
                <a:solidFill>
                  <a:schemeClr val="bg1"/>
                </a:solidFill>
              </a:rPr>
              <a:t>INTRODUCTION</a:t>
            </a:r>
            <a:endParaRPr lang="en-IN" sz="4000" b="1" dirty="0">
              <a:solidFill>
                <a:schemeClr val="bg1"/>
              </a:solidFill>
            </a:endParaRPr>
          </a:p>
          <a:p>
            <a:endParaRPr lang="en-IN" dirty="0"/>
          </a:p>
        </p:txBody>
      </p:sp>
      <p:pic>
        <p:nvPicPr>
          <p:cNvPr id="31" name="Graphic 30" descr="Rain">
            <a:extLst>
              <a:ext uri="{FF2B5EF4-FFF2-40B4-BE49-F238E27FC236}">
                <a16:creationId xmlns:a16="http://schemas.microsoft.com/office/drawing/2014/main" id="{D8E401D7-026D-4CB2-F1AA-09521D3C0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5567" y="4086880"/>
            <a:ext cx="2767485" cy="260239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23EF7A5-B6BD-8FC7-B0DB-F813B7B07E14}"/>
              </a:ext>
            </a:extLst>
          </p:cNvPr>
          <p:cNvSpPr txBox="1"/>
          <p:nvPr/>
        </p:nvSpPr>
        <p:spPr>
          <a:xfrm>
            <a:off x="333954" y="1017766"/>
            <a:ext cx="698124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>
                <a:solidFill>
                  <a:schemeClr val="bg1">
                    <a:lumMod val="85000"/>
                  </a:schemeClr>
                </a:solidFill>
                <a:latin typeface="Quicksand" panose="02000000000000000000" pitchFamily="50" charset="0"/>
              </a:rPr>
              <a:t>WORKING ALGORITHM OF THE PROGRAM</a:t>
            </a:r>
          </a:p>
          <a:p>
            <a:endParaRPr lang="en-IN" sz="2400" b="1" i="1" dirty="0">
              <a:solidFill>
                <a:schemeClr val="bg1">
                  <a:lumMod val="85000"/>
                </a:schemeClr>
              </a:solidFill>
              <a:latin typeface="Quicksand" panose="02000000000000000000" pitchFamily="50" charset="0"/>
            </a:endParaRPr>
          </a:p>
          <a:p>
            <a:r>
              <a:rPr lang="en-IN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Quicksand" panose="02000000000000000000" pitchFamily="50" charset="0"/>
              </a:rPr>
              <a:t>This Python project sends live weather reports as desktop notifications. This information sent includes temperature, pressure , humidity and a  description if any</a:t>
            </a:r>
          </a:p>
        </p:txBody>
      </p:sp>
    </p:spTree>
    <p:extLst>
      <p:ext uri="{BB962C8B-B14F-4D97-AF65-F5344CB8AC3E}">
        <p14:creationId xmlns:p14="http://schemas.microsoft.com/office/powerpoint/2010/main" val="3604311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2765409-B107-8E9B-584A-75118C373ED2}"/>
              </a:ext>
            </a:extLst>
          </p:cNvPr>
          <p:cNvGrpSpPr/>
          <p:nvPr/>
        </p:nvGrpSpPr>
        <p:grpSpPr>
          <a:xfrm>
            <a:off x="0" y="0"/>
            <a:ext cx="11609277" cy="6858000"/>
            <a:chOff x="0" y="-1"/>
            <a:chExt cx="11609277" cy="68580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820DF7B-8A6C-31D3-6068-41991CAB31A2}"/>
                </a:ext>
              </a:extLst>
            </p:cNvPr>
            <p:cNvSpPr/>
            <p:nvPr/>
          </p:nvSpPr>
          <p:spPr>
            <a:xfrm>
              <a:off x="0" y="-1"/>
              <a:ext cx="11609277" cy="6858000"/>
            </a:xfrm>
            <a:custGeom>
              <a:avLst/>
              <a:gdLst>
                <a:gd name="connsiteX0" fmla="*/ 0 w 11609277"/>
                <a:gd name="connsiteY0" fmla="*/ 0 h 6858000"/>
                <a:gd name="connsiteX1" fmla="*/ 11084118 w 11609277"/>
                <a:gd name="connsiteY1" fmla="*/ 0 h 6858000"/>
                <a:gd name="connsiteX2" fmla="*/ 11084118 w 11609277"/>
                <a:gd name="connsiteY2" fmla="*/ 4622986 h 6858000"/>
                <a:gd name="connsiteX3" fmla="*/ 11097999 w 11609277"/>
                <a:gd name="connsiteY3" fmla="*/ 4613628 h 6858000"/>
                <a:gd name="connsiteX4" fmla="*/ 11134927 w 11609277"/>
                <a:gd name="connsiteY4" fmla="*/ 4606172 h 6858000"/>
                <a:gd name="connsiteX5" fmla="*/ 11514405 w 11609277"/>
                <a:gd name="connsiteY5" fmla="*/ 4606172 h 6858000"/>
                <a:gd name="connsiteX6" fmla="*/ 11609277 w 11609277"/>
                <a:gd name="connsiteY6" fmla="*/ 4701044 h 6858000"/>
                <a:gd name="connsiteX7" fmla="*/ 11609277 w 11609277"/>
                <a:gd name="connsiteY7" fmla="*/ 5199395 h 6858000"/>
                <a:gd name="connsiteX8" fmla="*/ 11514405 w 11609277"/>
                <a:gd name="connsiteY8" fmla="*/ 5294267 h 6858000"/>
                <a:gd name="connsiteX9" fmla="*/ 11134927 w 11609277"/>
                <a:gd name="connsiteY9" fmla="*/ 5294267 h 6858000"/>
                <a:gd name="connsiteX10" fmla="*/ 11097999 w 11609277"/>
                <a:gd name="connsiteY10" fmla="*/ 5286812 h 6858000"/>
                <a:gd name="connsiteX11" fmla="*/ 11084118 w 11609277"/>
                <a:gd name="connsiteY11" fmla="*/ 5277453 h 6858000"/>
                <a:gd name="connsiteX12" fmla="*/ 11084118 w 11609277"/>
                <a:gd name="connsiteY12" fmla="*/ 6858000 h 6858000"/>
                <a:gd name="connsiteX13" fmla="*/ 0 w 11609277"/>
                <a:gd name="connsiteY1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09277" h="6858000">
                  <a:moveTo>
                    <a:pt x="0" y="0"/>
                  </a:moveTo>
                  <a:lnTo>
                    <a:pt x="11084118" y="0"/>
                  </a:lnTo>
                  <a:lnTo>
                    <a:pt x="11084118" y="4622986"/>
                  </a:lnTo>
                  <a:lnTo>
                    <a:pt x="11097999" y="4613628"/>
                  </a:lnTo>
                  <a:cubicBezTo>
                    <a:pt x="11109349" y="4608827"/>
                    <a:pt x="11121828" y="4606172"/>
                    <a:pt x="11134927" y="4606172"/>
                  </a:cubicBezTo>
                  <a:lnTo>
                    <a:pt x="11514405" y="4606172"/>
                  </a:lnTo>
                  <a:cubicBezTo>
                    <a:pt x="11566801" y="4606172"/>
                    <a:pt x="11609277" y="4648648"/>
                    <a:pt x="11609277" y="4701044"/>
                  </a:cubicBezTo>
                  <a:lnTo>
                    <a:pt x="11609277" y="5199395"/>
                  </a:lnTo>
                  <a:cubicBezTo>
                    <a:pt x="11609277" y="5251791"/>
                    <a:pt x="11566801" y="5294267"/>
                    <a:pt x="11514405" y="5294267"/>
                  </a:cubicBezTo>
                  <a:lnTo>
                    <a:pt x="11134927" y="5294267"/>
                  </a:lnTo>
                  <a:cubicBezTo>
                    <a:pt x="11121828" y="5294267"/>
                    <a:pt x="11109349" y="5291612"/>
                    <a:pt x="11097999" y="5286812"/>
                  </a:cubicBezTo>
                  <a:lnTo>
                    <a:pt x="11084118" y="5277453"/>
                  </a:lnTo>
                  <a:lnTo>
                    <a:pt x="1108411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4157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0E1B6ED2-AF5E-5E2B-4914-F90D98D3DC29}"/>
                </a:ext>
              </a:extLst>
            </p:cNvPr>
            <p:cNvSpPr txBox="1"/>
            <p:nvPr/>
          </p:nvSpPr>
          <p:spPr>
            <a:xfrm>
              <a:off x="399466" y="390310"/>
              <a:ext cx="4939450" cy="508473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>
              <a:defPPr>
                <a:defRPr kern="0"/>
              </a:defPPr>
            </a:lstStyle>
            <a:p>
              <a:pPr marL="12700" marR="5080">
                <a:lnSpc>
                  <a:spcPct val="100000"/>
                </a:lnSpc>
                <a:spcBef>
                  <a:spcPts val="125"/>
                </a:spcBef>
              </a:pPr>
              <a:r>
                <a:rPr sz="3200" b="1" spc="280" dirty="0">
                  <a:solidFill>
                    <a:srgbClr val="FFFFFF"/>
                  </a:solidFill>
                  <a:latin typeface="Quicksand" panose="02000000000000000000" pitchFamily="50" charset="0"/>
                  <a:cs typeface="Cambria"/>
                </a:rPr>
                <a:t>MODULES </a:t>
              </a:r>
              <a:r>
                <a:rPr sz="3200" b="1" spc="200" dirty="0">
                  <a:solidFill>
                    <a:srgbClr val="FFFFFF"/>
                  </a:solidFill>
                  <a:latin typeface="Quicksand" panose="02000000000000000000" pitchFamily="50" charset="0"/>
                  <a:cs typeface="Cambria"/>
                </a:rPr>
                <a:t>USED</a:t>
              </a:r>
              <a:endParaRPr sz="3200" dirty="0">
                <a:latin typeface="Berlin Sans FB Demi" panose="020E0802020502020306" pitchFamily="34" charset="0"/>
                <a:cs typeface="Cambri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1766CB-B3FA-16C2-26BB-9E4AD501811D}"/>
                </a:ext>
              </a:extLst>
            </p:cNvPr>
            <p:cNvSpPr txBox="1"/>
            <p:nvPr/>
          </p:nvSpPr>
          <p:spPr>
            <a:xfrm>
              <a:off x="399466" y="1272988"/>
              <a:ext cx="7059169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IN" sz="4000" b="1" dirty="0">
                  <a:solidFill>
                    <a:schemeClr val="accent4"/>
                  </a:solidFill>
                  <a:latin typeface="Quicksand" panose="02000000000000000000" pitchFamily="50" charset="0"/>
                </a:rPr>
                <a:t>Requests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IN" sz="4000" b="1" dirty="0">
                  <a:solidFill>
                    <a:schemeClr val="accent4"/>
                  </a:solidFill>
                  <a:latin typeface="Quicksand" panose="02000000000000000000" pitchFamily="50" charset="0"/>
                </a:rPr>
                <a:t>BeautifulSoup4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IN" sz="4000" b="1" dirty="0">
                  <a:solidFill>
                    <a:schemeClr val="accent4"/>
                  </a:solidFill>
                  <a:latin typeface="Quicksand" panose="02000000000000000000" pitchFamily="50" charset="0"/>
                </a:rPr>
                <a:t>Json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IN" sz="4000" b="1" dirty="0" err="1">
                  <a:solidFill>
                    <a:schemeClr val="accent4"/>
                  </a:solidFill>
                  <a:latin typeface="Quicksand" panose="02000000000000000000" pitchFamily="50" charset="0"/>
                </a:rPr>
                <a:t>Urlopen</a:t>
              </a:r>
              <a:endParaRPr lang="en-IN" sz="4000" b="1" dirty="0">
                <a:solidFill>
                  <a:schemeClr val="accent4"/>
                </a:solidFill>
                <a:latin typeface="Quicksand" panose="02000000000000000000" pitchFamily="50" charset="0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IN" sz="4000" b="1" dirty="0" err="1">
                  <a:solidFill>
                    <a:schemeClr val="accent4"/>
                  </a:solidFill>
                  <a:latin typeface="Quicksand" panose="02000000000000000000" pitchFamily="50" charset="0"/>
                </a:rPr>
                <a:t>ToastNotifier</a:t>
              </a:r>
              <a:endParaRPr lang="en-IN" sz="4000" b="1" dirty="0">
                <a:solidFill>
                  <a:schemeClr val="accent4"/>
                </a:solidFill>
                <a:latin typeface="Quicksand" panose="02000000000000000000" pitchFamily="50" charset="0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IN" sz="4000" b="1" dirty="0">
                  <a:solidFill>
                    <a:schemeClr val="accent4"/>
                  </a:solidFill>
                  <a:latin typeface="Quicksand" panose="02000000000000000000" pitchFamily="50" charset="0"/>
                </a:rPr>
                <a:t>Schedule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IN" sz="4000" b="1" dirty="0">
                  <a:solidFill>
                    <a:schemeClr val="accent4"/>
                  </a:solidFill>
                  <a:latin typeface="Quicksand" panose="02000000000000000000" pitchFamily="50" charset="0"/>
                </a:rPr>
                <a:t>time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6C9A51-5DCB-0679-C9F4-E4D9F8BE1BE7}"/>
                </a:ext>
              </a:extLst>
            </p:cNvPr>
            <p:cNvSpPr txBox="1"/>
            <p:nvPr/>
          </p:nvSpPr>
          <p:spPr>
            <a:xfrm>
              <a:off x="11049892" y="4473676"/>
              <a:ext cx="5593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0372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6F38A9C-9E8E-99E0-1A14-178070353E94}"/>
              </a:ext>
            </a:extLst>
          </p:cNvPr>
          <p:cNvSpPr/>
          <p:nvPr/>
        </p:nvSpPr>
        <p:spPr>
          <a:xfrm>
            <a:off x="0" y="11156"/>
            <a:ext cx="11615064" cy="6858000"/>
          </a:xfrm>
          <a:custGeom>
            <a:avLst/>
            <a:gdLst>
              <a:gd name="connsiteX0" fmla="*/ 0 w 11615064"/>
              <a:gd name="connsiteY0" fmla="*/ 0 h 6858000"/>
              <a:gd name="connsiteX1" fmla="*/ 11084118 w 11615064"/>
              <a:gd name="connsiteY1" fmla="*/ 0 h 6858000"/>
              <a:gd name="connsiteX2" fmla="*/ 11084118 w 11615064"/>
              <a:gd name="connsiteY2" fmla="*/ 3726222 h 6858000"/>
              <a:gd name="connsiteX3" fmla="*/ 11103786 w 11615064"/>
              <a:gd name="connsiteY3" fmla="*/ 3712962 h 6858000"/>
              <a:gd name="connsiteX4" fmla="*/ 11140714 w 11615064"/>
              <a:gd name="connsiteY4" fmla="*/ 3705506 h 6858000"/>
              <a:gd name="connsiteX5" fmla="*/ 11520192 w 11615064"/>
              <a:gd name="connsiteY5" fmla="*/ 3705506 h 6858000"/>
              <a:gd name="connsiteX6" fmla="*/ 11615064 w 11615064"/>
              <a:gd name="connsiteY6" fmla="*/ 3800378 h 6858000"/>
              <a:gd name="connsiteX7" fmla="*/ 11615064 w 11615064"/>
              <a:gd name="connsiteY7" fmla="*/ 4298729 h 6858000"/>
              <a:gd name="connsiteX8" fmla="*/ 11520192 w 11615064"/>
              <a:gd name="connsiteY8" fmla="*/ 4393601 h 6858000"/>
              <a:gd name="connsiteX9" fmla="*/ 11140714 w 11615064"/>
              <a:gd name="connsiteY9" fmla="*/ 4393601 h 6858000"/>
              <a:gd name="connsiteX10" fmla="*/ 11103786 w 11615064"/>
              <a:gd name="connsiteY10" fmla="*/ 4386146 h 6858000"/>
              <a:gd name="connsiteX11" fmla="*/ 11084118 w 11615064"/>
              <a:gd name="connsiteY11" fmla="*/ 4372885 h 6858000"/>
              <a:gd name="connsiteX12" fmla="*/ 11084118 w 11615064"/>
              <a:gd name="connsiteY12" fmla="*/ 6858000 h 6858000"/>
              <a:gd name="connsiteX13" fmla="*/ 0 w 11615064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615064" h="6858000">
                <a:moveTo>
                  <a:pt x="0" y="0"/>
                </a:moveTo>
                <a:lnTo>
                  <a:pt x="11084118" y="0"/>
                </a:lnTo>
                <a:lnTo>
                  <a:pt x="11084118" y="3726222"/>
                </a:lnTo>
                <a:lnTo>
                  <a:pt x="11103786" y="3712962"/>
                </a:lnTo>
                <a:cubicBezTo>
                  <a:pt x="11115136" y="3708161"/>
                  <a:pt x="11127615" y="3705506"/>
                  <a:pt x="11140714" y="3705506"/>
                </a:cubicBezTo>
                <a:lnTo>
                  <a:pt x="11520192" y="3705506"/>
                </a:lnTo>
                <a:cubicBezTo>
                  <a:pt x="11572588" y="3705506"/>
                  <a:pt x="11615064" y="3747982"/>
                  <a:pt x="11615064" y="3800378"/>
                </a:cubicBezTo>
                <a:lnTo>
                  <a:pt x="11615064" y="4298729"/>
                </a:lnTo>
                <a:cubicBezTo>
                  <a:pt x="11615064" y="4351125"/>
                  <a:pt x="11572588" y="4393601"/>
                  <a:pt x="11520192" y="4393601"/>
                </a:cubicBezTo>
                <a:lnTo>
                  <a:pt x="11140714" y="4393601"/>
                </a:lnTo>
                <a:cubicBezTo>
                  <a:pt x="11127615" y="4393601"/>
                  <a:pt x="11115136" y="4390947"/>
                  <a:pt x="11103786" y="4386146"/>
                </a:cubicBezTo>
                <a:lnTo>
                  <a:pt x="11084118" y="4372885"/>
                </a:lnTo>
                <a:lnTo>
                  <a:pt x="1108411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03FF7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D39156C-6B91-1738-0FF2-06DD424B077D}"/>
              </a:ext>
            </a:extLst>
          </p:cNvPr>
          <p:cNvSpPr txBox="1">
            <a:spLocks noGrp="1"/>
          </p:cNvSpPr>
          <p:nvPr/>
        </p:nvSpPr>
        <p:spPr>
          <a:xfrm>
            <a:off x="576935" y="434353"/>
            <a:ext cx="6249749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3950" b="1" i="0">
                <a:solidFill>
                  <a:schemeClr val="bg1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3200" spc="250" dirty="0">
                <a:solidFill>
                  <a:schemeClr val="accent5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rPr>
              <a:t>TO</a:t>
            </a:r>
            <a:r>
              <a:rPr sz="3200" spc="-165" dirty="0">
                <a:solidFill>
                  <a:schemeClr val="accent5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sz="3200" spc="290" dirty="0">
                <a:solidFill>
                  <a:schemeClr val="accent5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rPr>
              <a:t>GET</a:t>
            </a:r>
            <a:r>
              <a:rPr sz="3200" spc="-80" dirty="0">
                <a:solidFill>
                  <a:schemeClr val="accent5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sz="3200" spc="310" dirty="0">
                <a:solidFill>
                  <a:schemeClr val="accent5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rPr>
              <a:t>LIVE</a:t>
            </a:r>
            <a:r>
              <a:rPr lang="en-IN" sz="3200" spc="310" dirty="0">
                <a:solidFill>
                  <a:schemeClr val="accent5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sz="3200" spc="235" dirty="0">
                <a:solidFill>
                  <a:schemeClr val="accent5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rPr>
              <a:t>LOCATION</a:t>
            </a:r>
            <a:endParaRPr sz="3200" dirty="0">
              <a:latin typeface="Berlin Sans FB Demi" panose="020E0802020502020306" pitchFamily="34" charset="0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41CE888A-8510-D5E2-27A5-A28786FD75C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280" y="2917194"/>
            <a:ext cx="10725150" cy="1800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E667A1-FC0F-5502-16F4-5760EED9043E}"/>
              </a:ext>
            </a:extLst>
          </p:cNvPr>
          <p:cNvSpPr txBox="1"/>
          <p:nvPr/>
        </p:nvSpPr>
        <p:spPr>
          <a:xfrm>
            <a:off x="576935" y="1340285"/>
            <a:ext cx="5519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  <a:latin typeface="Quicksand" panose="02000000000000000000" pitchFamily="50" charset="0"/>
              </a:rPr>
              <a:t>Here the current location was stored in “loc” variable</a:t>
            </a:r>
          </a:p>
          <a:p>
            <a:r>
              <a:rPr lang="en-IN" dirty="0">
                <a:solidFill>
                  <a:schemeClr val="accent4"/>
                </a:solidFill>
                <a:latin typeface="Quicksand" panose="02000000000000000000" pitchFamily="50" charset="0"/>
              </a:rPr>
              <a:t>And “</a:t>
            </a:r>
            <a:r>
              <a:rPr lang="en-IN" dirty="0" err="1">
                <a:solidFill>
                  <a:schemeClr val="accent4"/>
                </a:solidFill>
                <a:latin typeface="Quicksand" panose="02000000000000000000" pitchFamily="50" charset="0"/>
              </a:rPr>
              <a:t>json</a:t>
            </a:r>
            <a:r>
              <a:rPr lang="en-IN" dirty="0">
                <a:solidFill>
                  <a:schemeClr val="accent4"/>
                </a:solidFill>
                <a:latin typeface="Quicksand" panose="02000000000000000000" pitchFamily="50" charset="0"/>
              </a:rPr>
              <a:t>” library module is used for the function to get live location.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089D7D-4744-8C93-2264-CE843C997284}"/>
              </a:ext>
            </a:extLst>
          </p:cNvPr>
          <p:cNvSpPr txBox="1"/>
          <p:nvPr/>
        </p:nvSpPr>
        <p:spPr>
          <a:xfrm>
            <a:off x="11143443" y="3649096"/>
            <a:ext cx="471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12186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A82CE9D-ADEF-E6FD-3F70-7681D509DD7B}"/>
              </a:ext>
            </a:extLst>
          </p:cNvPr>
          <p:cNvSpPr/>
          <p:nvPr/>
        </p:nvSpPr>
        <p:spPr>
          <a:xfrm>
            <a:off x="0" y="0"/>
            <a:ext cx="11615064" cy="6858000"/>
          </a:xfrm>
          <a:custGeom>
            <a:avLst/>
            <a:gdLst>
              <a:gd name="connsiteX0" fmla="*/ 0 w 11615064"/>
              <a:gd name="connsiteY0" fmla="*/ 0 h 6858000"/>
              <a:gd name="connsiteX1" fmla="*/ 11084118 w 11615064"/>
              <a:gd name="connsiteY1" fmla="*/ 0 h 6858000"/>
              <a:gd name="connsiteX2" fmla="*/ 11084118 w 11615064"/>
              <a:gd name="connsiteY2" fmla="*/ 2825556 h 6858000"/>
              <a:gd name="connsiteX3" fmla="*/ 11103786 w 11615064"/>
              <a:gd name="connsiteY3" fmla="*/ 2812296 h 6858000"/>
              <a:gd name="connsiteX4" fmla="*/ 11140714 w 11615064"/>
              <a:gd name="connsiteY4" fmla="*/ 2804840 h 6858000"/>
              <a:gd name="connsiteX5" fmla="*/ 11520192 w 11615064"/>
              <a:gd name="connsiteY5" fmla="*/ 2804840 h 6858000"/>
              <a:gd name="connsiteX6" fmla="*/ 11615064 w 11615064"/>
              <a:gd name="connsiteY6" fmla="*/ 2899712 h 6858000"/>
              <a:gd name="connsiteX7" fmla="*/ 11615064 w 11615064"/>
              <a:gd name="connsiteY7" fmla="*/ 3398063 h 6858000"/>
              <a:gd name="connsiteX8" fmla="*/ 11520192 w 11615064"/>
              <a:gd name="connsiteY8" fmla="*/ 3492935 h 6858000"/>
              <a:gd name="connsiteX9" fmla="*/ 11140714 w 11615064"/>
              <a:gd name="connsiteY9" fmla="*/ 3492935 h 6858000"/>
              <a:gd name="connsiteX10" fmla="*/ 11103786 w 11615064"/>
              <a:gd name="connsiteY10" fmla="*/ 3485480 h 6858000"/>
              <a:gd name="connsiteX11" fmla="*/ 11084118 w 11615064"/>
              <a:gd name="connsiteY11" fmla="*/ 3472219 h 6858000"/>
              <a:gd name="connsiteX12" fmla="*/ 11084118 w 11615064"/>
              <a:gd name="connsiteY12" fmla="*/ 6858000 h 6858000"/>
              <a:gd name="connsiteX13" fmla="*/ 0 w 11615064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615064" h="6858000">
                <a:moveTo>
                  <a:pt x="0" y="0"/>
                </a:moveTo>
                <a:lnTo>
                  <a:pt x="11084118" y="0"/>
                </a:lnTo>
                <a:lnTo>
                  <a:pt x="11084118" y="2825556"/>
                </a:lnTo>
                <a:lnTo>
                  <a:pt x="11103786" y="2812296"/>
                </a:lnTo>
                <a:cubicBezTo>
                  <a:pt x="11115136" y="2807495"/>
                  <a:pt x="11127615" y="2804840"/>
                  <a:pt x="11140714" y="2804840"/>
                </a:cubicBezTo>
                <a:lnTo>
                  <a:pt x="11520192" y="2804840"/>
                </a:lnTo>
                <a:cubicBezTo>
                  <a:pt x="11572588" y="2804840"/>
                  <a:pt x="11615064" y="2847316"/>
                  <a:pt x="11615064" y="2899712"/>
                </a:cubicBezTo>
                <a:lnTo>
                  <a:pt x="11615064" y="3398063"/>
                </a:lnTo>
                <a:cubicBezTo>
                  <a:pt x="11615064" y="3450459"/>
                  <a:pt x="11572588" y="3492935"/>
                  <a:pt x="11520192" y="3492935"/>
                </a:cubicBezTo>
                <a:lnTo>
                  <a:pt x="11140714" y="3492935"/>
                </a:lnTo>
                <a:cubicBezTo>
                  <a:pt x="11127615" y="3492935"/>
                  <a:pt x="11115136" y="3490280"/>
                  <a:pt x="11103786" y="3485480"/>
                </a:cubicBezTo>
                <a:lnTo>
                  <a:pt x="11084118" y="3472219"/>
                </a:lnTo>
                <a:lnTo>
                  <a:pt x="1108411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870F9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IN" sz="1800" b="1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en-IN" sz="1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5A33FE-7B49-96EB-B4C6-9974514DADA8}"/>
              </a:ext>
            </a:extLst>
          </p:cNvPr>
          <p:cNvSpPr txBox="1"/>
          <p:nvPr/>
        </p:nvSpPr>
        <p:spPr>
          <a:xfrm>
            <a:off x="11116147" y="2753943"/>
            <a:ext cx="498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3E585F82-DCC6-70F5-9087-766446056953}"/>
              </a:ext>
            </a:extLst>
          </p:cNvPr>
          <p:cNvSpPr txBox="1">
            <a:spLocks noGrp="1"/>
          </p:cNvSpPr>
          <p:nvPr/>
        </p:nvSpPr>
        <p:spPr>
          <a:xfrm>
            <a:off x="352189" y="454194"/>
            <a:ext cx="6624807" cy="75469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3950" b="1" i="0">
                <a:solidFill>
                  <a:schemeClr val="bg1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4800" spc="250" dirty="0">
                <a:latin typeface="Freestyle Script" panose="030804020302050B0404" pitchFamily="66" charset="0"/>
              </a:rPr>
              <a:t>T</a:t>
            </a:r>
            <a:r>
              <a:rPr lang="en-IN" sz="4800" spc="250" dirty="0">
                <a:latin typeface="Freestyle Script" panose="030804020302050B0404" pitchFamily="66" charset="0"/>
              </a:rPr>
              <a:t>o Get</a:t>
            </a:r>
            <a:r>
              <a:rPr sz="4800" spc="265" dirty="0">
                <a:latin typeface="Freestyle Script" panose="030804020302050B0404" pitchFamily="66" charset="0"/>
              </a:rPr>
              <a:t> </a:t>
            </a:r>
            <a:r>
              <a:rPr sz="4800" spc="300" dirty="0">
                <a:solidFill>
                  <a:srgbClr val="F49F1C"/>
                </a:solidFill>
                <a:latin typeface="Freestyle Script" panose="030804020302050B0404" pitchFamily="66" charset="0"/>
              </a:rPr>
              <a:t>W</a:t>
            </a:r>
            <a:r>
              <a:rPr lang="en-IN" sz="4800" spc="300" dirty="0" err="1">
                <a:solidFill>
                  <a:srgbClr val="F49F1C"/>
                </a:solidFill>
                <a:latin typeface="Freestyle Script" panose="030804020302050B0404" pitchFamily="66" charset="0"/>
              </a:rPr>
              <a:t>eather</a:t>
            </a:r>
            <a:r>
              <a:rPr lang="en-IN" sz="4800" spc="300" dirty="0">
                <a:solidFill>
                  <a:srgbClr val="F49F1C"/>
                </a:solidFill>
                <a:latin typeface="Freestyle Script" panose="030804020302050B0404" pitchFamily="66" charset="0"/>
              </a:rPr>
              <a:t> </a:t>
            </a:r>
            <a:r>
              <a:rPr lang="en-IN" sz="4800" spc="300" dirty="0">
                <a:latin typeface="Freestyle Script" panose="030804020302050B0404" pitchFamily="66" charset="0"/>
              </a:rPr>
              <a:t>from</a:t>
            </a:r>
            <a:r>
              <a:rPr sz="4800" spc="-165" dirty="0"/>
              <a:t> </a:t>
            </a:r>
            <a:r>
              <a:rPr sz="4800" spc="165" dirty="0">
                <a:solidFill>
                  <a:schemeClr val="bg1">
                    <a:lumMod val="85000"/>
                  </a:schemeClr>
                </a:solidFill>
                <a:latin typeface="Quicksand" panose="02000000000000000000" pitchFamily="50" charset="0"/>
              </a:rPr>
              <a:t>WEB</a:t>
            </a:r>
            <a:endParaRPr sz="4800" dirty="0">
              <a:solidFill>
                <a:schemeClr val="bg1">
                  <a:lumMod val="85000"/>
                </a:schemeClr>
              </a:solidFill>
              <a:latin typeface="Quicksand" panose="02000000000000000000" pitchFamily="50" charset="0"/>
            </a:endParaRPr>
          </a:p>
        </p:txBody>
      </p:sp>
      <p:pic>
        <p:nvPicPr>
          <p:cNvPr id="8" name="object 12">
            <a:extLst>
              <a:ext uri="{FF2B5EF4-FFF2-40B4-BE49-F238E27FC236}">
                <a16:creationId xmlns:a16="http://schemas.microsoft.com/office/drawing/2014/main" id="{AA35510D-932C-BA90-7D68-141E9D14861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24" y="3336164"/>
            <a:ext cx="10725150" cy="3267075"/>
          </a:xfrm>
          <a:prstGeom prst="rect">
            <a:avLst/>
          </a:prstGeom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287877DC-5626-0D91-FBCC-C183A56BC527}"/>
              </a:ext>
            </a:extLst>
          </p:cNvPr>
          <p:cNvSpPr/>
          <p:nvPr/>
        </p:nvSpPr>
        <p:spPr>
          <a:xfrm>
            <a:off x="5611623" y="520900"/>
            <a:ext cx="5504524" cy="2648541"/>
          </a:xfrm>
          <a:prstGeom prst="wedgeEllipseCallout">
            <a:avLst>
              <a:gd name="adj1" fmla="val -15622"/>
              <a:gd name="adj2" fmla="val 48046"/>
            </a:avLst>
          </a:prstGeom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7DFD6B-199A-545B-45C8-70C13D29D1C2}"/>
              </a:ext>
            </a:extLst>
          </p:cNvPr>
          <p:cNvSpPr txBox="1"/>
          <p:nvPr/>
        </p:nvSpPr>
        <p:spPr>
          <a:xfrm>
            <a:off x="6208722" y="1036749"/>
            <a:ext cx="45191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highlight>
                  <a:srgbClr val="F0F2FE"/>
                </a:highlight>
                <a:latin typeface="Quicksand" panose="02000000000000000000" pitchFamily="50" charset="0"/>
              </a:rPr>
              <a:t>Here, the variable “</a:t>
            </a:r>
            <a:r>
              <a:rPr lang="en-IN" i="1" dirty="0" err="1">
                <a:highlight>
                  <a:srgbClr val="F0F2FE"/>
                </a:highlight>
                <a:latin typeface="Quicksand" panose="02000000000000000000" pitchFamily="50" charset="0"/>
              </a:rPr>
              <a:t>url</a:t>
            </a:r>
            <a:r>
              <a:rPr lang="en-IN" i="1" dirty="0">
                <a:highlight>
                  <a:srgbClr val="F0F2FE"/>
                </a:highlight>
                <a:latin typeface="Quicksand" panose="02000000000000000000" pitchFamily="50" charset="0"/>
              </a:rPr>
              <a:t>” takes the web location and then scrap the information of weather. The weather details are stored in variable “</a:t>
            </a:r>
            <a:r>
              <a:rPr lang="en-IN" i="1" dirty="0" err="1">
                <a:highlight>
                  <a:srgbClr val="F0F2FE"/>
                </a:highlight>
                <a:latin typeface="Quicksand" panose="02000000000000000000" pitchFamily="50" charset="0"/>
              </a:rPr>
              <a:t>Weather_info</a:t>
            </a:r>
            <a:r>
              <a:rPr lang="en-IN" i="1" dirty="0">
                <a:highlight>
                  <a:srgbClr val="F0F2FE"/>
                </a:highlight>
                <a:latin typeface="Quicksand" panose="02000000000000000000" pitchFamily="50" charset="0"/>
              </a:rPr>
              <a:t>”</a:t>
            </a:r>
          </a:p>
          <a:p>
            <a:r>
              <a:rPr lang="en-IN" i="1" dirty="0">
                <a:highlight>
                  <a:srgbClr val="F0F2FE"/>
                </a:highlight>
                <a:latin typeface="Quicksand" panose="02000000000000000000" pitchFamily="50" charset="0"/>
              </a:rPr>
              <a:t>Here BeautifulSoup4 </a:t>
            </a:r>
            <a:r>
              <a:rPr lang="en-IN" i="1" dirty="0">
                <a:latin typeface="Quicksand" panose="02000000000000000000" pitchFamily="50" charset="0"/>
              </a:rPr>
              <a:t>module is used</a:t>
            </a:r>
          </a:p>
        </p:txBody>
      </p:sp>
    </p:spTree>
    <p:extLst>
      <p:ext uri="{BB962C8B-B14F-4D97-AF65-F5344CB8AC3E}">
        <p14:creationId xmlns:p14="http://schemas.microsoft.com/office/powerpoint/2010/main" val="1280226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D5F3E41-CE7A-8316-AE8A-42A55E9E64C8}"/>
              </a:ext>
            </a:extLst>
          </p:cNvPr>
          <p:cNvSpPr/>
          <p:nvPr/>
        </p:nvSpPr>
        <p:spPr>
          <a:xfrm>
            <a:off x="0" y="0"/>
            <a:ext cx="11591008" cy="6858000"/>
          </a:xfrm>
          <a:custGeom>
            <a:avLst/>
            <a:gdLst>
              <a:gd name="connsiteX0" fmla="*/ 0 w 11591008"/>
              <a:gd name="connsiteY0" fmla="*/ 0 h 6858000"/>
              <a:gd name="connsiteX1" fmla="*/ 11084118 w 11591008"/>
              <a:gd name="connsiteY1" fmla="*/ 0 h 6858000"/>
              <a:gd name="connsiteX2" fmla="*/ 11084118 w 11591008"/>
              <a:gd name="connsiteY2" fmla="*/ 1910615 h 6858000"/>
              <a:gd name="connsiteX3" fmla="*/ 11116658 w 11591008"/>
              <a:gd name="connsiteY3" fmla="*/ 1904045 h 6858000"/>
              <a:gd name="connsiteX4" fmla="*/ 11496136 w 11591008"/>
              <a:gd name="connsiteY4" fmla="*/ 1904045 h 6858000"/>
              <a:gd name="connsiteX5" fmla="*/ 11591008 w 11591008"/>
              <a:gd name="connsiteY5" fmla="*/ 1998917 h 6858000"/>
              <a:gd name="connsiteX6" fmla="*/ 11591008 w 11591008"/>
              <a:gd name="connsiteY6" fmla="*/ 2497269 h 6858000"/>
              <a:gd name="connsiteX7" fmla="*/ 11496136 w 11591008"/>
              <a:gd name="connsiteY7" fmla="*/ 2592141 h 6858000"/>
              <a:gd name="connsiteX8" fmla="*/ 11116658 w 11591008"/>
              <a:gd name="connsiteY8" fmla="*/ 2592141 h 6858000"/>
              <a:gd name="connsiteX9" fmla="*/ 11084118 w 11591008"/>
              <a:gd name="connsiteY9" fmla="*/ 2585572 h 6858000"/>
              <a:gd name="connsiteX10" fmla="*/ 11084118 w 11591008"/>
              <a:gd name="connsiteY10" fmla="*/ 6858000 h 6858000"/>
              <a:gd name="connsiteX11" fmla="*/ 0 w 11591008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591008" h="6858000">
                <a:moveTo>
                  <a:pt x="0" y="0"/>
                </a:moveTo>
                <a:lnTo>
                  <a:pt x="11084118" y="0"/>
                </a:lnTo>
                <a:lnTo>
                  <a:pt x="11084118" y="1910615"/>
                </a:lnTo>
                <a:lnTo>
                  <a:pt x="11116658" y="1904045"/>
                </a:lnTo>
                <a:lnTo>
                  <a:pt x="11496136" y="1904045"/>
                </a:lnTo>
                <a:cubicBezTo>
                  <a:pt x="11548532" y="1904045"/>
                  <a:pt x="11591008" y="1946521"/>
                  <a:pt x="11591008" y="1998917"/>
                </a:cubicBezTo>
                <a:lnTo>
                  <a:pt x="11591008" y="2497269"/>
                </a:lnTo>
                <a:cubicBezTo>
                  <a:pt x="11591008" y="2549665"/>
                  <a:pt x="11548532" y="2592141"/>
                  <a:pt x="11496136" y="2592141"/>
                </a:cubicBezTo>
                <a:lnTo>
                  <a:pt x="11116658" y="2592141"/>
                </a:lnTo>
                <a:lnTo>
                  <a:pt x="11084118" y="2585572"/>
                </a:lnTo>
                <a:lnTo>
                  <a:pt x="1108411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1A0FB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90D6D-B96E-7ABC-4C0F-3B33E3910F02}"/>
              </a:ext>
            </a:extLst>
          </p:cNvPr>
          <p:cNvSpPr txBox="1"/>
          <p:nvPr/>
        </p:nvSpPr>
        <p:spPr>
          <a:xfrm>
            <a:off x="11133831" y="1826717"/>
            <a:ext cx="553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352EF150-7C03-43FF-2968-FA2EE39D9659}"/>
              </a:ext>
            </a:extLst>
          </p:cNvPr>
          <p:cNvSpPr txBox="1">
            <a:spLocks noGrp="1"/>
          </p:cNvSpPr>
          <p:nvPr/>
        </p:nvSpPr>
        <p:spPr>
          <a:xfrm>
            <a:off x="306183" y="345614"/>
            <a:ext cx="2510790" cy="143319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>
            <a:lvl1pPr>
              <a:defRPr sz="3950" b="1" i="0">
                <a:solidFill>
                  <a:schemeClr val="bg1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12700" marR="5080">
              <a:lnSpc>
                <a:spcPct val="92000"/>
              </a:lnSpc>
              <a:spcBef>
                <a:spcPts val="360"/>
              </a:spcBef>
            </a:pPr>
            <a:r>
              <a:rPr sz="2450" spc="254" dirty="0"/>
              <a:t>SCHEDULE </a:t>
            </a:r>
            <a:r>
              <a:rPr sz="2450" spc="240" dirty="0"/>
              <a:t>WEATHER </a:t>
            </a:r>
            <a:r>
              <a:rPr sz="2450" spc="210" dirty="0"/>
              <a:t>NOTIFICATION </a:t>
            </a:r>
            <a:r>
              <a:rPr sz="2450" spc="165" dirty="0"/>
              <a:t>EVERYDAY:</a:t>
            </a:r>
            <a:endParaRPr sz="2450"/>
          </a:p>
        </p:txBody>
      </p:sp>
      <p:pic>
        <p:nvPicPr>
          <p:cNvPr id="8" name="object 6">
            <a:extLst>
              <a:ext uri="{FF2B5EF4-FFF2-40B4-BE49-F238E27FC236}">
                <a16:creationId xmlns:a16="http://schemas.microsoft.com/office/drawing/2014/main" id="{76962D89-128F-67FF-93DF-C08CD3DF308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02" y="3429000"/>
            <a:ext cx="10725150" cy="2981325"/>
          </a:xfrm>
          <a:prstGeom prst="rect">
            <a:avLst/>
          </a:prstGeom>
        </p:spPr>
      </p:pic>
      <p:pic>
        <p:nvPicPr>
          <p:cNvPr id="17" name="object 4">
            <a:extLst>
              <a:ext uri="{FF2B5EF4-FFF2-40B4-BE49-F238E27FC236}">
                <a16:creationId xmlns:a16="http://schemas.microsoft.com/office/drawing/2014/main" id="{4E4A4AB8-5079-37DD-317A-20EA6358E45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56515" y="861599"/>
            <a:ext cx="6325489" cy="307340"/>
          </a:xfrm>
          <a:prstGeom prst="rect">
            <a:avLst/>
          </a:prstGeom>
        </p:spPr>
      </p:pic>
      <p:pic>
        <p:nvPicPr>
          <p:cNvPr id="18" name="object 5">
            <a:extLst>
              <a:ext uri="{FF2B5EF4-FFF2-40B4-BE49-F238E27FC236}">
                <a16:creationId xmlns:a16="http://schemas.microsoft.com/office/drawing/2014/main" id="{C2440330-428E-1ECF-2397-B53491B4578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65145" y="3535584"/>
            <a:ext cx="4762246" cy="307340"/>
          </a:xfrm>
          <a:prstGeom prst="rect">
            <a:avLst/>
          </a:prstGeom>
        </p:spPr>
      </p:pic>
      <p:sp>
        <p:nvSpPr>
          <p:cNvPr id="22" name="object 3">
            <a:extLst>
              <a:ext uri="{FF2B5EF4-FFF2-40B4-BE49-F238E27FC236}">
                <a16:creationId xmlns:a16="http://schemas.microsoft.com/office/drawing/2014/main" id="{34F4893D-AAE7-EEE5-EB8B-313355E943A5}"/>
              </a:ext>
            </a:extLst>
          </p:cNvPr>
          <p:cNvSpPr txBox="1"/>
          <p:nvPr/>
        </p:nvSpPr>
        <p:spPr>
          <a:xfrm>
            <a:off x="2952369" y="3167475"/>
            <a:ext cx="1485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5" dirty="0">
                <a:solidFill>
                  <a:srgbClr val="D1221C"/>
                </a:solidFill>
                <a:latin typeface="Trebuchet MS"/>
                <a:cs typeface="Trebuchet MS"/>
              </a:rPr>
              <a:t>•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24" name="object 5">
            <a:extLst>
              <a:ext uri="{FF2B5EF4-FFF2-40B4-BE49-F238E27FC236}">
                <a16:creationId xmlns:a16="http://schemas.microsoft.com/office/drawing/2014/main" id="{6AB8EF54-E874-FE99-B605-D2B1700FFBB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6515" y="1288823"/>
            <a:ext cx="4762246" cy="30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87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B770C9B-E6AB-1AB2-0918-5D424FD8A41F}"/>
              </a:ext>
            </a:extLst>
          </p:cNvPr>
          <p:cNvSpPr/>
          <p:nvPr/>
        </p:nvSpPr>
        <p:spPr>
          <a:xfrm>
            <a:off x="0" y="0"/>
            <a:ext cx="11622174" cy="6858000"/>
          </a:xfrm>
          <a:custGeom>
            <a:avLst/>
            <a:gdLst>
              <a:gd name="connsiteX0" fmla="*/ 0 w 11622174"/>
              <a:gd name="connsiteY0" fmla="*/ 0 h 6858000"/>
              <a:gd name="connsiteX1" fmla="*/ 11084118 w 11622174"/>
              <a:gd name="connsiteY1" fmla="*/ 0 h 6858000"/>
              <a:gd name="connsiteX2" fmla="*/ 11084118 w 11622174"/>
              <a:gd name="connsiteY2" fmla="*/ 1065410 h 6858000"/>
              <a:gd name="connsiteX3" fmla="*/ 11110896 w 11622174"/>
              <a:gd name="connsiteY3" fmla="*/ 1047356 h 6858000"/>
              <a:gd name="connsiteX4" fmla="*/ 11147824 w 11622174"/>
              <a:gd name="connsiteY4" fmla="*/ 1039900 h 6858000"/>
              <a:gd name="connsiteX5" fmla="*/ 11527302 w 11622174"/>
              <a:gd name="connsiteY5" fmla="*/ 1039900 h 6858000"/>
              <a:gd name="connsiteX6" fmla="*/ 11622174 w 11622174"/>
              <a:gd name="connsiteY6" fmla="*/ 1134772 h 6858000"/>
              <a:gd name="connsiteX7" fmla="*/ 11622174 w 11622174"/>
              <a:gd name="connsiteY7" fmla="*/ 1633124 h 6858000"/>
              <a:gd name="connsiteX8" fmla="*/ 11527302 w 11622174"/>
              <a:gd name="connsiteY8" fmla="*/ 1727996 h 6858000"/>
              <a:gd name="connsiteX9" fmla="*/ 11147824 w 11622174"/>
              <a:gd name="connsiteY9" fmla="*/ 1727996 h 6858000"/>
              <a:gd name="connsiteX10" fmla="*/ 11110896 w 11622174"/>
              <a:gd name="connsiteY10" fmla="*/ 1720541 h 6858000"/>
              <a:gd name="connsiteX11" fmla="*/ 11084118 w 11622174"/>
              <a:gd name="connsiteY11" fmla="*/ 1702487 h 6858000"/>
              <a:gd name="connsiteX12" fmla="*/ 11084118 w 11622174"/>
              <a:gd name="connsiteY12" fmla="*/ 6858000 h 6858000"/>
              <a:gd name="connsiteX13" fmla="*/ 0 w 11622174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622174" h="6858000">
                <a:moveTo>
                  <a:pt x="0" y="0"/>
                </a:moveTo>
                <a:lnTo>
                  <a:pt x="11084118" y="0"/>
                </a:lnTo>
                <a:lnTo>
                  <a:pt x="11084118" y="1065410"/>
                </a:lnTo>
                <a:lnTo>
                  <a:pt x="11110896" y="1047356"/>
                </a:lnTo>
                <a:cubicBezTo>
                  <a:pt x="11122246" y="1042555"/>
                  <a:pt x="11134725" y="1039900"/>
                  <a:pt x="11147824" y="1039900"/>
                </a:cubicBezTo>
                <a:lnTo>
                  <a:pt x="11527302" y="1039900"/>
                </a:lnTo>
                <a:cubicBezTo>
                  <a:pt x="11579698" y="1039900"/>
                  <a:pt x="11622174" y="1082376"/>
                  <a:pt x="11622174" y="1134772"/>
                </a:cubicBezTo>
                <a:lnTo>
                  <a:pt x="11622174" y="1633124"/>
                </a:lnTo>
                <a:cubicBezTo>
                  <a:pt x="11622174" y="1685520"/>
                  <a:pt x="11579698" y="1727996"/>
                  <a:pt x="11527302" y="1727996"/>
                </a:cubicBezTo>
                <a:lnTo>
                  <a:pt x="11147824" y="1727996"/>
                </a:lnTo>
                <a:cubicBezTo>
                  <a:pt x="11134725" y="1727996"/>
                  <a:pt x="11122246" y="1725341"/>
                  <a:pt x="11110896" y="1720541"/>
                </a:cubicBezTo>
                <a:lnTo>
                  <a:pt x="11084118" y="1702487"/>
                </a:lnTo>
                <a:lnTo>
                  <a:pt x="1108411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AD1FD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4A203126-379C-B26E-9FED-840894A12735}"/>
              </a:ext>
            </a:extLst>
          </p:cNvPr>
          <p:cNvSpPr txBox="1">
            <a:spLocks noGrp="1"/>
          </p:cNvSpPr>
          <p:nvPr/>
        </p:nvSpPr>
        <p:spPr>
          <a:xfrm>
            <a:off x="212381" y="207371"/>
            <a:ext cx="5278755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3950" b="1" i="0">
                <a:solidFill>
                  <a:schemeClr val="bg1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spc="345" dirty="0">
                <a:latin typeface="+mn-lt"/>
              </a:rPr>
              <a:t>PYTHON</a:t>
            </a:r>
            <a:r>
              <a:rPr b="0" spc="-70" dirty="0">
                <a:latin typeface="+mn-lt"/>
              </a:rPr>
              <a:t> </a:t>
            </a:r>
            <a:r>
              <a:rPr b="0" spc="340" dirty="0">
                <a:latin typeface="+mn-lt"/>
              </a:rPr>
              <a:t>PROGRAM</a:t>
            </a:r>
            <a:r>
              <a:rPr sz="3600" b="0" spc="340" dirty="0">
                <a:latin typeface="Cambria"/>
                <a:cs typeface="Cambria"/>
              </a:rPr>
              <a:t>:</a:t>
            </a:r>
            <a:endParaRPr sz="3600" dirty="0">
              <a:latin typeface="Cambria"/>
              <a:cs typeface="Cambria"/>
            </a:endParaRP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E1375AC5-8DDC-B5D7-4C45-37874D5434B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381" y="776772"/>
            <a:ext cx="9591675" cy="5867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81A57C-2C47-4FD9-2342-1F150CCC2BA5}"/>
              </a:ext>
            </a:extLst>
          </p:cNvPr>
          <p:cNvSpPr txBox="1"/>
          <p:nvPr/>
        </p:nvSpPr>
        <p:spPr>
          <a:xfrm>
            <a:off x="11088774" y="928190"/>
            <a:ext cx="53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50285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7BE7D10-42DE-8C7E-E851-7407754BCD60}"/>
              </a:ext>
            </a:extLst>
          </p:cNvPr>
          <p:cNvSpPr/>
          <p:nvPr/>
        </p:nvSpPr>
        <p:spPr>
          <a:xfrm>
            <a:off x="0" y="0"/>
            <a:ext cx="11622174" cy="6858000"/>
          </a:xfrm>
          <a:custGeom>
            <a:avLst/>
            <a:gdLst>
              <a:gd name="connsiteX0" fmla="*/ 0 w 11622174"/>
              <a:gd name="connsiteY0" fmla="*/ 0 h 6858000"/>
              <a:gd name="connsiteX1" fmla="*/ 11084118 w 11622174"/>
              <a:gd name="connsiteY1" fmla="*/ 0 h 6858000"/>
              <a:gd name="connsiteX2" fmla="*/ 11084118 w 11622174"/>
              <a:gd name="connsiteY2" fmla="*/ 201412 h 6858000"/>
              <a:gd name="connsiteX3" fmla="*/ 11110896 w 11622174"/>
              <a:gd name="connsiteY3" fmla="*/ 183358 h 6858000"/>
              <a:gd name="connsiteX4" fmla="*/ 11147824 w 11622174"/>
              <a:gd name="connsiteY4" fmla="*/ 175902 h 6858000"/>
              <a:gd name="connsiteX5" fmla="*/ 11527302 w 11622174"/>
              <a:gd name="connsiteY5" fmla="*/ 175902 h 6858000"/>
              <a:gd name="connsiteX6" fmla="*/ 11622174 w 11622174"/>
              <a:gd name="connsiteY6" fmla="*/ 270774 h 6858000"/>
              <a:gd name="connsiteX7" fmla="*/ 11622174 w 11622174"/>
              <a:gd name="connsiteY7" fmla="*/ 769126 h 6858000"/>
              <a:gd name="connsiteX8" fmla="*/ 11527302 w 11622174"/>
              <a:gd name="connsiteY8" fmla="*/ 863998 h 6858000"/>
              <a:gd name="connsiteX9" fmla="*/ 11147824 w 11622174"/>
              <a:gd name="connsiteY9" fmla="*/ 863998 h 6858000"/>
              <a:gd name="connsiteX10" fmla="*/ 11110896 w 11622174"/>
              <a:gd name="connsiteY10" fmla="*/ 856543 h 6858000"/>
              <a:gd name="connsiteX11" fmla="*/ 11084118 w 11622174"/>
              <a:gd name="connsiteY11" fmla="*/ 838489 h 6858000"/>
              <a:gd name="connsiteX12" fmla="*/ 11084118 w 11622174"/>
              <a:gd name="connsiteY12" fmla="*/ 6858000 h 6858000"/>
              <a:gd name="connsiteX13" fmla="*/ 0 w 11622174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622174" h="6858000">
                <a:moveTo>
                  <a:pt x="0" y="0"/>
                </a:moveTo>
                <a:lnTo>
                  <a:pt x="11084118" y="0"/>
                </a:lnTo>
                <a:lnTo>
                  <a:pt x="11084118" y="201412"/>
                </a:lnTo>
                <a:lnTo>
                  <a:pt x="11110896" y="183358"/>
                </a:lnTo>
                <a:cubicBezTo>
                  <a:pt x="11122246" y="178557"/>
                  <a:pt x="11134725" y="175902"/>
                  <a:pt x="11147824" y="175902"/>
                </a:cubicBezTo>
                <a:lnTo>
                  <a:pt x="11527302" y="175902"/>
                </a:lnTo>
                <a:cubicBezTo>
                  <a:pt x="11579698" y="175902"/>
                  <a:pt x="11622174" y="218378"/>
                  <a:pt x="11622174" y="270774"/>
                </a:cubicBezTo>
                <a:lnTo>
                  <a:pt x="11622174" y="769126"/>
                </a:lnTo>
                <a:cubicBezTo>
                  <a:pt x="11622174" y="821522"/>
                  <a:pt x="11579698" y="863998"/>
                  <a:pt x="11527302" y="863998"/>
                </a:cubicBezTo>
                <a:lnTo>
                  <a:pt x="11147824" y="863998"/>
                </a:lnTo>
                <a:cubicBezTo>
                  <a:pt x="11134725" y="863998"/>
                  <a:pt x="11122246" y="861344"/>
                  <a:pt x="11110896" y="856543"/>
                </a:cubicBezTo>
                <a:lnTo>
                  <a:pt x="11084118" y="838489"/>
                </a:lnTo>
                <a:lnTo>
                  <a:pt x="1108411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2FE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12700" marR="5080">
              <a:lnSpc>
                <a:spcPct val="100000"/>
              </a:lnSpc>
              <a:spcBef>
                <a:spcPts val="130"/>
              </a:spcBef>
            </a:pPr>
            <a:r>
              <a:rPr lang="en-US" sz="1800" spc="12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lang="en-US" sz="1800" spc="-2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800" spc="10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lang="en-US" sz="1800" spc="-2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800" spc="105">
                <a:solidFill>
                  <a:srgbClr val="FFFFFF"/>
                </a:solidFill>
                <a:latin typeface="Tahoma"/>
                <a:cs typeface="Tahoma"/>
              </a:rPr>
              <a:t>see</a:t>
            </a:r>
            <a:r>
              <a:rPr lang="en-US" sz="1800" spc="-2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800" spc="5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lang="en-US" sz="1800" spc="-2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800" spc="75">
                <a:solidFill>
                  <a:srgbClr val="FFFFFF"/>
                </a:solidFill>
                <a:latin typeface="Tahoma"/>
                <a:cs typeface="Tahoma"/>
              </a:rPr>
              <a:t>daily</a:t>
            </a:r>
            <a:r>
              <a:rPr lang="en-US" sz="1800" spc="-22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800" spc="70">
                <a:solidFill>
                  <a:srgbClr val="FFFFFF"/>
                </a:solidFill>
                <a:latin typeface="Tahoma"/>
                <a:cs typeface="Tahoma"/>
              </a:rPr>
              <a:t>notification</a:t>
            </a:r>
            <a:r>
              <a:rPr lang="en-US" sz="1800" spc="-4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800" spc="95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lang="en-US" sz="1800" spc="-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800" spc="85">
                <a:solidFill>
                  <a:srgbClr val="FFFFFF"/>
                </a:solidFill>
                <a:latin typeface="Tahoma"/>
                <a:cs typeface="Tahoma"/>
              </a:rPr>
              <a:t>python</a:t>
            </a:r>
            <a:r>
              <a:rPr lang="en-US" sz="1800" spc="-2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800" spc="100">
                <a:solidFill>
                  <a:srgbClr val="FFFFFF"/>
                </a:solidFill>
                <a:latin typeface="Tahoma"/>
                <a:cs typeface="Tahoma"/>
              </a:rPr>
              <a:t>about</a:t>
            </a:r>
            <a:r>
              <a:rPr lang="en-US" sz="1800" spc="-2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800" spc="65">
                <a:solidFill>
                  <a:srgbClr val="FFFFFF"/>
                </a:solidFill>
                <a:latin typeface="Tahoma"/>
                <a:cs typeface="Tahoma"/>
              </a:rPr>
              <a:t>today's </a:t>
            </a:r>
            <a:r>
              <a:rPr lang="en-US" sz="1800" spc="55">
                <a:solidFill>
                  <a:srgbClr val="FFFFFF"/>
                </a:solidFill>
                <a:latin typeface="Tahoma"/>
                <a:cs typeface="Tahoma"/>
              </a:rPr>
              <a:t>weather</a:t>
            </a:r>
            <a:endParaRPr lang="en-US" sz="1800">
              <a:latin typeface="Tahoma"/>
              <a:cs typeface="Tahom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AABE0-A68E-62C4-112A-A9387365A3B8}"/>
              </a:ext>
            </a:extLst>
          </p:cNvPr>
          <p:cNvSpPr txBox="1"/>
          <p:nvPr/>
        </p:nvSpPr>
        <p:spPr>
          <a:xfrm>
            <a:off x="11069241" y="114399"/>
            <a:ext cx="552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6942A-72EC-C8BF-AAF8-F8FDB81EF052}"/>
              </a:ext>
            </a:extLst>
          </p:cNvPr>
          <p:cNvSpPr txBox="1"/>
          <p:nvPr/>
        </p:nvSpPr>
        <p:spPr>
          <a:xfrm>
            <a:off x="551146" y="228693"/>
            <a:ext cx="2906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OUTPUT:</a:t>
            </a:r>
            <a:endParaRPr lang="en-IN" dirty="0"/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BD9CAF9E-771A-BBE5-A620-B7848519055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826" y="1366968"/>
            <a:ext cx="6343650" cy="1819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D43D84-42F7-FF8D-CAAF-FA1BE29398DF}"/>
              </a:ext>
            </a:extLst>
          </p:cNvPr>
          <p:cNvSpPr txBox="1"/>
          <p:nvPr/>
        </p:nvSpPr>
        <p:spPr>
          <a:xfrm>
            <a:off x="569826" y="3870542"/>
            <a:ext cx="6507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HERE IS THE SAMPLE OUTPUT,</a:t>
            </a:r>
          </a:p>
          <a:p>
            <a:r>
              <a:rPr lang="en-IN" b="1" dirty="0"/>
              <a:t>ABOUT THE OUTPUT IWHICH IS GOING TO BE DISPLAYED ON THE SCREEN DAILY.</a:t>
            </a:r>
          </a:p>
        </p:txBody>
      </p:sp>
    </p:spTree>
    <p:extLst>
      <p:ext uri="{BB962C8B-B14F-4D97-AF65-F5344CB8AC3E}">
        <p14:creationId xmlns:p14="http://schemas.microsoft.com/office/powerpoint/2010/main" val="4028740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C757D7-7C76-9FFB-2E99-218FFD36A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157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470560-7A84-08BC-D311-C1FE81961F33}"/>
              </a:ext>
            </a:extLst>
          </p:cNvPr>
          <p:cNvSpPr txBox="1"/>
          <p:nvPr/>
        </p:nvSpPr>
        <p:spPr>
          <a:xfrm>
            <a:off x="2576945" y="264417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>
                <a:solidFill>
                  <a:srgbClr val="FFC000"/>
                </a:solidFill>
              </a:rPr>
              <a:t>THANK</a:t>
            </a:r>
            <a:r>
              <a:rPr lang="en-IN" sz="9600" b="1" dirty="0"/>
              <a:t> </a:t>
            </a:r>
            <a:r>
              <a:rPr lang="en-IN" sz="9600" b="1" dirty="0">
                <a:solidFill>
                  <a:schemeClr val="bg1"/>
                </a:solidFill>
              </a:rPr>
              <a:t>YOU</a:t>
            </a:r>
            <a:r>
              <a:rPr lang="en-IN" sz="9600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616460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184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Berlin Sans FB Demi</vt:lpstr>
      <vt:lpstr>Calibri</vt:lpstr>
      <vt:lpstr>Calibri Light</vt:lpstr>
      <vt:lpstr>Cambria</vt:lpstr>
      <vt:lpstr>Freestyle Script</vt:lpstr>
      <vt:lpstr>Quicksand</vt:lpstr>
      <vt:lpstr>Tahoma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Peter</dc:creator>
  <cp:lastModifiedBy>Simon Peter</cp:lastModifiedBy>
  <cp:revision>1</cp:revision>
  <dcterms:created xsi:type="dcterms:W3CDTF">2023-12-27T17:32:06Z</dcterms:created>
  <dcterms:modified xsi:type="dcterms:W3CDTF">2023-12-27T19:46:22Z</dcterms:modified>
</cp:coreProperties>
</file>