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Movie Actor Finder Project</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Helps you find where to watch your favorite actor</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39129" y="380107"/>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Movie Actor Finder - Elevator pitch</a:t>
            </a:r>
            <a:endParaRPr dirty="0"/>
          </a:p>
        </p:txBody>
      </p:sp>
      <p:sp>
        <p:nvSpPr>
          <p:cNvPr id="2" name="TextBox 1">
            <a:extLst>
              <a:ext uri="{FF2B5EF4-FFF2-40B4-BE49-F238E27FC236}">
                <a16:creationId xmlns:a16="http://schemas.microsoft.com/office/drawing/2014/main" id="{69AE32E9-1FC0-48A5-A536-FCCCB53E9177}"/>
              </a:ext>
            </a:extLst>
          </p:cNvPr>
          <p:cNvSpPr txBox="1"/>
          <p:nvPr/>
        </p:nvSpPr>
        <p:spPr>
          <a:xfrm>
            <a:off x="732971" y="1524000"/>
            <a:ext cx="7605486" cy="954107"/>
          </a:xfrm>
          <a:prstGeom prst="rect">
            <a:avLst/>
          </a:prstGeom>
          <a:noFill/>
        </p:spPr>
        <p:txBody>
          <a:bodyPr wrap="square" rtlCol="0">
            <a:spAutoFit/>
          </a:bodyPr>
          <a:lstStyle/>
          <a:p>
            <a:r>
              <a:rPr lang="en-US" dirty="0"/>
              <a:t>Do you have a favorite movie actor?  Would you like to easily learn how to watch your favorite actor in your favorite movies? The Movie Actor Finder application allows you to search for movies by an actor’s name and not only see a list of the movies the actor is in but also get information on what platforms those movies are being shown right now.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dirty="0"/>
              <a:t>Description: </a:t>
            </a:r>
            <a:r>
              <a:rPr lang="en" dirty="0"/>
              <a:t>an application to locate movie venue/platforms for a particular actor</a:t>
            </a:r>
            <a:endParaRPr dirty="0"/>
          </a:p>
          <a:p>
            <a:pPr marL="457200" lvl="0" indent="-342900" algn="l" rtl="0">
              <a:spcBef>
                <a:spcPts val="0"/>
              </a:spcBef>
              <a:spcAft>
                <a:spcPts val="0"/>
              </a:spcAft>
              <a:buSzPts val="1800"/>
              <a:buChar char="●"/>
            </a:pPr>
            <a:r>
              <a:rPr lang="en" b="1" dirty="0"/>
              <a:t>Motivation for development: </a:t>
            </a:r>
            <a:r>
              <a:rPr lang="en" dirty="0"/>
              <a:t>we like movies but sometimes with all of the different movie platforms (Netflix, HBO, iTunes, Amazon, etc.) it is hard to know where to find movies that your favorite actor is in</a:t>
            </a:r>
            <a:endParaRPr dirty="0"/>
          </a:p>
          <a:p>
            <a:pPr marL="457200" lvl="0" indent="-342900" algn="l" rtl="0">
              <a:spcBef>
                <a:spcPts val="0"/>
              </a:spcBef>
              <a:spcAft>
                <a:spcPts val="0"/>
              </a:spcAft>
              <a:buSzPts val="1800"/>
              <a:buChar char="●"/>
            </a:pPr>
            <a:r>
              <a:rPr lang="en" b="1" dirty="0"/>
              <a:t>User story:</a:t>
            </a:r>
            <a:r>
              <a:rPr lang="en" dirty="0"/>
              <a:t> As a movie watcher, I want to be able to search for movies by an actor’s name and see a list of movies that actor is in and also see what venues I can watch those movies today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260900" y="9668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72" name="Google Shape;72;p16"/>
          <p:cNvSpPr txBox="1">
            <a:spLocks noGrp="1"/>
          </p:cNvSpPr>
          <p:nvPr>
            <p:ph type="body" idx="1"/>
          </p:nvPr>
        </p:nvSpPr>
        <p:spPr>
          <a:xfrm>
            <a:off x="311700" y="669382"/>
            <a:ext cx="8520600" cy="3899493"/>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400" dirty="0"/>
              <a:t>Technologies used</a:t>
            </a:r>
          </a:p>
          <a:p>
            <a:pPr lvl="1" indent="-342900">
              <a:spcBef>
                <a:spcPts val="0"/>
              </a:spcBef>
              <a:buSzPts val="1800"/>
              <a:buChar char="●"/>
            </a:pPr>
            <a:r>
              <a:rPr lang="en" sz="1100" dirty="0"/>
              <a:t>CSS – Bulma</a:t>
            </a:r>
          </a:p>
          <a:p>
            <a:pPr lvl="1" indent="-342900">
              <a:spcBef>
                <a:spcPts val="0"/>
              </a:spcBef>
              <a:buSzPts val="1800"/>
              <a:buChar char="●"/>
            </a:pPr>
            <a:r>
              <a:rPr lang="en" sz="1100" dirty="0"/>
              <a:t>APIs:</a:t>
            </a:r>
          </a:p>
          <a:p>
            <a:pPr lvl="2" indent="-342900">
              <a:spcBef>
                <a:spcPts val="0"/>
              </a:spcBef>
              <a:buSzPts val="1800"/>
              <a:buChar char="●"/>
            </a:pPr>
            <a:r>
              <a:rPr lang="en" sz="1100" dirty="0"/>
              <a:t>Data-IMBD1 – to get actor id</a:t>
            </a:r>
          </a:p>
          <a:p>
            <a:pPr lvl="2" indent="-342900">
              <a:spcBef>
                <a:spcPts val="0"/>
              </a:spcBef>
              <a:buSzPts val="1800"/>
              <a:buChar char="●"/>
            </a:pPr>
            <a:r>
              <a:rPr lang="en" sz="1100" dirty="0"/>
              <a:t>Data-IMBD1 – to get movie titles</a:t>
            </a:r>
          </a:p>
          <a:p>
            <a:pPr lvl="2" indent="-342900">
              <a:spcBef>
                <a:spcPts val="0"/>
              </a:spcBef>
              <a:buSzPts val="1800"/>
              <a:buChar char="●"/>
            </a:pPr>
            <a:r>
              <a:rPr lang="en" sz="1100" dirty="0"/>
              <a:t>Utelly-TV-Shows-and-Movies – to get current venues for each movie</a:t>
            </a:r>
          </a:p>
          <a:p>
            <a:pPr lvl="2" indent="-342900">
              <a:spcBef>
                <a:spcPts val="0"/>
              </a:spcBef>
              <a:buSzPts val="1800"/>
              <a:buChar char="●"/>
            </a:pPr>
            <a:endParaRPr sz="1100" dirty="0"/>
          </a:p>
          <a:p>
            <a:pPr marL="457200" lvl="0" indent="-342900" algn="l" rtl="0">
              <a:spcBef>
                <a:spcPts val="0"/>
              </a:spcBef>
              <a:spcAft>
                <a:spcPts val="0"/>
              </a:spcAft>
              <a:buSzPts val="1800"/>
              <a:buChar char="●"/>
            </a:pPr>
            <a:r>
              <a:rPr lang="en" sz="1400" dirty="0"/>
              <a:t>Breakdown of tasks and roles</a:t>
            </a:r>
          </a:p>
          <a:p>
            <a:pPr lvl="1" indent="-342900">
              <a:spcBef>
                <a:spcPts val="0"/>
              </a:spcBef>
              <a:buSzPts val="1800"/>
              <a:buChar char="●"/>
            </a:pPr>
            <a:r>
              <a:rPr lang="en" sz="1100" dirty="0"/>
              <a:t>Sam – responsible for page formatting</a:t>
            </a:r>
          </a:p>
          <a:p>
            <a:pPr lvl="1" indent="-342900">
              <a:spcBef>
                <a:spcPts val="0"/>
              </a:spcBef>
              <a:buSzPts val="1800"/>
              <a:buChar char="●"/>
            </a:pPr>
            <a:r>
              <a:rPr lang="en" sz="1100" dirty="0"/>
              <a:t>Taylor – responsible for search bar code, callable modal, when scrapped due to API problems, helped complete JS code to present data from APIs, helped with initial page structure</a:t>
            </a:r>
          </a:p>
          <a:p>
            <a:pPr lvl="1" indent="-342900">
              <a:spcBef>
                <a:spcPts val="0"/>
              </a:spcBef>
              <a:buSzPts val="1800"/>
              <a:buChar char="●"/>
            </a:pPr>
            <a:r>
              <a:rPr lang="en" sz="1100" dirty="0"/>
              <a:t>Brad – responsible for APIs and PowerPoint presentation</a:t>
            </a:r>
          </a:p>
          <a:p>
            <a:pPr lvl="1" indent="-342900">
              <a:spcBef>
                <a:spcPts val="0"/>
              </a:spcBef>
              <a:buSzPts val="1800"/>
              <a:buChar char="●"/>
            </a:pPr>
            <a:r>
              <a:rPr lang="en" sz="1100" dirty="0"/>
              <a:t>Joey – responsible for initial page structure</a:t>
            </a:r>
          </a:p>
          <a:p>
            <a:pPr lvl="1" indent="-342900">
              <a:spcBef>
                <a:spcPts val="0"/>
              </a:spcBef>
              <a:buSzPts val="1800"/>
              <a:buChar char="●"/>
            </a:pPr>
            <a:endParaRPr sz="1100" dirty="0"/>
          </a:p>
          <a:p>
            <a:pPr marL="457200" lvl="0" indent="-342900" algn="l" rtl="0">
              <a:spcBef>
                <a:spcPts val="0"/>
              </a:spcBef>
              <a:spcAft>
                <a:spcPts val="0"/>
              </a:spcAft>
              <a:buSzPts val="1800"/>
              <a:buChar char="●"/>
            </a:pPr>
            <a:r>
              <a:rPr lang="en" sz="1400" dirty="0"/>
              <a:t>Challenges – orignal plan to show snippets of videos didn’t work due to lack of API documentation / we couldn’t get the API to work.  Switched to venue information instead of movie snippets.</a:t>
            </a:r>
          </a:p>
          <a:p>
            <a:pPr marL="114300" lvl="0" indent="0" algn="l" rtl="0">
              <a:spcBef>
                <a:spcPts val="0"/>
              </a:spcBef>
              <a:spcAft>
                <a:spcPts val="0"/>
              </a:spcAft>
              <a:buSzPts val="1800"/>
              <a:buNone/>
            </a:pPr>
            <a:endParaRPr sz="1400" dirty="0"/>
          </a:p>
          <a:p>
            <a:pPr marL="457200" lvl="0" indent="-342900" algn="l" rtl="0">
              <a:spcBef>
                <a:spcPts val="0"/>
              </a:spcBef>
              <a:spcAft>
                <a:spcPts val="0"/>
              </a:spcAft>
              <a:buSzPts val="1800"/>
              <a:buChar char="●"/>
            </a:pPr>
            <a:r>
              <a:rPr lang="en" sz="1400" dirty="0"/>
              <a:t>Successes – utilized Bulma’s card functionality to quickly format data cards for each movie</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xfrm>
            <a:off x="311700" y="1152475"/>
            <a:ext cx="8520600" cy="3920268"/>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a:pPr>
            <a:r>
              <a:rPr lang="en-US" dirty="0"/>
              <a:t>We would like to be able to make the movie venues clickable to get more information about each venue</a:t>
            </a:r>
          </a:p>
          <a:p>
            <a:pPr marL="342900" lvl="0" algn="l" rtl="0">
              <a:spcBef>
                <a:spcPts val="0"/>
              </a:spcBef>
              <a:spcAft>
                <a:spcPts val="1600"/>
              </a:spcAft>
              <a:buFont typeface="+mj-lt"/>
              <a:buAutoNum type="arabicPeriod"/>
            </a:pPr>
            <a:r>
              <a:rPr lang="en-US" dirty="0"/>
              <a:t>We did not save search history to local storage but could do so to make it easier on users</a:t>
            </a:r>
          </a:p>
          <a:p>
            <a:pPr marL="342900" lvl="0" algn="l" rtl="0">
              <a:spcBef>
                <a:spcPts val="0"/>
              </a:spcBef>
              <a:spcAft>
                <a:spcPts val="1600"/>
              </a:spcAft>
              <a:buFont typeface="+mj-lt"/>
              <a:buAutoNum type="arabicPeriod"/>
            </a:pPr>
            <a:r>
              <a:rPr lang="en-US" dirty="0"/>
              <a:t>We did not include error handling.  User friendly messages for blank or movies not found would be helpful.</a:t>
            </a:r>
          </a:p>
          <a:p>
            <a:pPr marL="342900" lvl="0" algn="l" rtl="0">
              <a:spcBef>
                <a:spcPts val="0"/>
              </a:spcBef>
              <a:spcAft>
                <a:spcPts val="1600"/>
              </a:spcAft>
              <a:buFont typeface="+mj-lt"/>
              <a:buAutoNum type="arabicPeriod"/>
            </a:pPr>
            <a:r>
              <a:rPr lang="en-US" dirty="0"/>
              <a:t>We only use the last name of the actor and we use the first actor found with that last name.  The application should allow for actors with the same last name to be selected from a list rather than automatically choosing the first one in the list.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Deployed – </a:t>
            </a:r>
            <a:r>
              <a:rPr lang="en" dirty="0">
                <a:solidFill>
                  <a:srgbClr val="FF0000"/>
                </a:solidFill>
              </a:rPr>
              <a:t>Taylor needs to add</a:t>
            </a:r>
            <a:endParaRPr dirty="0">
              <a:solidFill>
                <a:srgbClr val="FF0000"/>
              </a:solidFill>
            </a:endParaRPr>
          </a:p>
          <a:p>
            <a:pPr marL="457200" lvl="0" indent="-342900" algn="l" rtl="0">
              <a:spcBef>
                <a:spcPts val="0"/>
              </a:spcBef>
              <a:spcAft>
                <a:spcPts val="0"/>
              </a:spcAft>
              <a:buSzPts val="1800"/>
              <a:buChar char="●"/>
            </a:pPr>
            <a:r>
              <a:rPr lang="en" dirty="0"/>
              <a:t>GitHub repo - </a:t>
            </a:r>
            <a:r>
              <a:rPr lang="en-US" dirty="0"/>
              <a:t>https://github.com/TaylorH07/movie-actor-finder</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454</Words>
  <Application>Microsoft Office PowerPoint</Application>
  <PresentationFormat>On-screen Show (16:9)</PresentationFormat>
  <Paragraphs>34</Paragraphs>
  <Slides>7</Slides>
  <Notes>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Movie Actor Finder Project</vt:lpstr>
      <vt:lpstr>Movie Actor Finder - Elevator pitch</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Brad Kuhne</cp:lastModifiedBy>
  <cp:revision>3</cp:revision>
  <dcterms:modified xsi:type="dcterms:W3CDTF">2022-01-05T04:14:31Z</dcterms:modified>
</cp:coreProperties>
</file>