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9" r:id="rId3"/>
    <p:sldId id="265" r:id="rId4"/>
    <p:sldId id="324" r:id="rId5"/>
    <p:sldId id="325" r:id="rId6"/>
    <p:sldId id="326" r:id="rId7"/>
    <p:sldId id="327" r:id="rId8"/>
    <p:sldId id="276" r:id="rId9"/>
    <p:sldId id="272" r:id="rId10"/>
    <p:sldId id="288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Bahnschrift Light Condensed" panose="020B0502040204020203" pitchFamily="34" charset="0"/>
      <p:regular r:id="rId14"/>
    </p:embeddedFont>
    <p:embeddedFont>
      <p:font typeface="Be Vietnam ExtraBold" panose="020B0604020202020204" charset="0"/>
      <p:bold r:id="rId15"/>
      <p:boldItalic r:id="rId16"/>
    </p:embeddedFont>
    <p:embeddedFont>
      <p:font typeface="Libre Franklin" pitchFamily="2" charset="0"/>
      <p:regular r:id="rId17"/>
      <p:bold r:id="rId18"/>
      <p:italic r:id="rId19"/>
      <p:boldItalic r:id="rId20"/>
    </p:embeddedFont>
    <p:embeddedFont>
      <p:font typeface="Libre Franklin Medium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A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7BFAC8-4EF4-466B-8F55-AB630C215001}">
  <a:tblStyle styleId="{D57BFAC8-4EF4-466B-8F55-AB630C2150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8b7e7b105a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8b7e7b105a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78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40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147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84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d83cf88e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d83cf88e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93d73b75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93d73b75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-5400000" flipH="1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 hasCustomPrompt="1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73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79" r:id="rId5"/>
    <p:sldLayoutId id="214748368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3960559" y="1232951"/>
            <a:ext cx="5868900" cy="1675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AI Master Class Series – </a:t>
            </a:r>
            <a:r>
              <a:rPr lang="ta-IN" sz="4800" dirty="0"/>
              <a:t> </a:t>
            </a:r>
            <a:r>
              <a:rPr lang="en-US" sz="4800" dirty="0"/>
              <a:t> </a:t>
            </a:r>
            <a:endParaRPr sz="4800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3799326" y="3063015"/>
            <a:ext cx="4319503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Moving Object Detection | Computer Vision</a:t>
            </a:r>
          </a:p>
        </p:txBody>
      </p:sp>
      <p:grpSp>
        <p:nvGrpSpPr>
          <p:cNvPr id="251" name="Google Shape;251;p41"/>
          <p:cNvGrpSpPr/>
          <p:nvPr/>
        </p:nvGrpSpPr>
        <p:grpSpPr>
          <a:xfrm>
            <a:off x="358235" y="1037598"/>
            <a:ext cx="2638129" cy="2407955"/>
            <a:chOff x="1380325" y="456475"/>
            <a:chExt cx="4827625" cy="4811100"/>
          </a:xfrm>
        </p:grpSpPr>
        <p:sp>
          <p:nvSpPr>
            <p:cNvPr id="252" name="Google Shape;252;p41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" name="Picture 511">
            <a:extLst>
              <a:ext uri="{FF2B5EF4-FFF2-40B4-BE49-F238E27FC236}">
                <a16:creationId xmlns:a16="http://schemas.microsoft.com/office/drawing/2014/main" id="{C7D94B2F-BC60-CE50-6BAD-EBD93E25D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8" y="291656"/>
            <a:ext cx="1731110" cy="399487"/>
          </a:xfrm>
          <a:prstGeom prst="rect">
            <a:avLst/>
          </a:prstGeom>
        </p:spPr>
      </p:pic>
      <p:pic>
        <p:nvPicPr>
          <p:cNvPr id="513" name="Picture 512">
            <a:extLst>
              <a:ext uri="{FF2B5EF4-FFF2-40B4-BE49-F238E27FC236}">
                <a16:creationId xmlns:a16="http://schemas.microsoft.com/office/drawing/2014/main" id="{0ED8D790-3D9B-5C9D-6498-1318FEC915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457" y="47721"/>
            <a:ext cx="1148414" cy="1148414"/>
          </a:xfrm>
          <a:prstGeom prst="rect">
            <a:avLst/>
          </a:prstGeom>
        </p:spPr>
      </p:pic>
      <p:sp>
        <p:nvSpPr>
          <p:cNvPr id="515" name="TextBox 514">
            <a:extLst>
              <a:ext uri="{FF2B5EF4-FFF2-40B4-BE49-F238E27FC236}">
                <a16:creationId xmlns:a16="http://schemas.microsoft.com/office/drawing/2014/main" id="{9193E121-A5E0-4B75-0250-165C0DE3E4AA}"/>
              </a:ext>
            </a:extLst>
          </p:cNvPr>
          <p:cNvSpPr txBox="1"/>
          <p:nvPr/>
        </p:nvSpPr>
        <p:spPr>
          <a:xfrm>
            <a:off x="5400743" y="830575"/>
            <a:ext cx="2106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 Vietnam ExtraBold"/>
                <a:sym typeface="Be Vietnam ExtraBold"/>
              </a:rPr>
              <a:t>Day – 4/30</a:t>
            </a:r>
            <a:endParaRPr lang="en-IN" sz="900" dirty="0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303D8136-0CE3-B986-790D-30572F9FF454}"/>
              </a:ext>
            </a:extLst>
          </p:cNvPr>
          <p:cNvSpPr txBox="1"/>
          <p:nvPr/>
        </p:nvSpPr>
        <p:spPr>
          <a:xfrm>
            <a:off x="6454043" y="2100512"/>
            <a:ext cx="1580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a-IN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sym typeface="Be Vietnam ExtraBold"/>
              </a:rPr>
              <a:t>தமிழ்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03601C-1B80-B276-9CF6-15FC47993DA1}"/>
              </a:ext>
            </a:extLst>
          </p:cNvPr>
          <p:cNvSpPr/>
          <p:nvPr/>
        </p:nvSpPr>
        <p:spPr>
          <a:xfrm>
            <a:off x="5648178" y="4366696"/>
            <a:ext cx="3821116" cy="464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2629B7-E899-6C0C-DE48-35AF27971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299" y="4442251"/>
            <a:ext cx="313885" cy="313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C15ABA-8F41-7226-3AEE-A5387C668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438" y="4442251"/>
            <a:ext cx="241691" cy="313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928290-8538-A348-D219-58A919B2AE3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1231"/>
          <a:stretch/>
        </p:blipFill>
        <p:spPr>
          <a:xfrm>
            <a:off x="6564383" y="4442251"/>
            <a:ext cx="323442" cy="3138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6ED53E-2218-52EA-3705-8C54BCB420D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9079" y="4407019"/>
            <a:ext cx="384348" cy="3843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83C4D0-508A-6745-2660-BF0025E832F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1085" y="4407019"/>
            <a:ext cx="287891" cy="3843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44F3C4-89EB-0895-2C09-B251F955E2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8284" y="4469900"/>
            <a:ext cx="480345" cy="2585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737923-2CCE-9934-75CA-E2FAA7AC298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208" r="26760"/>
          <a:stretch/>
        </p:blipFill>
        <p:spPr>
          <a:xfrm>
            <a:off x="8357937" y="4412911"/>
            <a:ext cx="318019" cy="3725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5A0B642-9555-F713-5054-EE8E0B53C7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5264" y="4442251"/>
            <a:ext cx="318019" cy="3180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7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/>
          </a:p>
        </p:txBody>
      </p:sp>
      <p:grpSp>
        <p:nvGrpSpPr>
          <p:cNvPr id="3311" name="Google Shape;3311;p73"/>
          <p:cNvGrpSpPr/>
          <p:nvPr/>
        </p:nvGrpSpPr>
        <p:grpSpPr>
          <a:xfrm>
            <a:off x="5700435" y="1214017"/>
            <a:ext cx="2824717" cy="3047785"/>
            <a:chOff x="4981419" y="541059"/>
            <a:chExt cx="3959767" cy="3869816"/>
          </a:xfrm>
        </p:grpSpPr>
        <p:sp>
          <p:nvSpPr>
            <p:cNvPr id="3312" name="Google Shape;3312;p73"/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3"/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3"/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3"/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3"/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3"/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3"/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3"/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3"/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3"/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3"/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3"/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3"/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3"/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3"/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3"/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3"/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3"/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3"/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3"/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3"/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3"/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3"/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3"/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3"/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3"/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3"/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3"/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3"/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3"/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3"/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3"/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3"/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3"/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3"/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3"/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3"/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3"/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3"/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3"/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3"/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3"/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3"/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3"/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3"/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3"/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3"/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3"/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3"/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3"/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3"/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3"/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3"/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3"/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3"/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3"/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3"/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3"/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3"/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3"/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3"/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3"/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3"/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3"/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3"/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3"/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3"/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3"/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3"/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3"/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3"/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3"/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3"/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3"/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3"/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3"/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3"/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3"/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3"/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3"/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3"/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3"/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3"/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3"/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3"/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3"/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3"/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3"/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3"/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3"/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3"/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3"/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3"/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3"/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3"/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3"/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3"/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3"/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3"/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3"/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3"/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3"/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3"/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3"/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3"/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3"/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3"/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3"/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3"/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3"/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3"/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3"/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3"/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3"/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3"/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3"/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3"/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3"/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3"/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3"/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3"/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3"/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3"/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3"/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3"/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3"/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3"/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3"/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3"/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3"/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3"/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3"/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3"/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3"/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3"/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3"/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3"/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3"/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3"/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3"/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3"/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3"/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3"/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3"/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3"/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3"/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3"/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3"/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3"/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3"/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3"/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3"/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3"/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3"/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3"/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3"/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3"/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3"/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3"/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3"/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3"/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3"/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3"/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3"/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3"/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3"/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3"/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3"/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3"/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3"/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3"/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3"/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3"/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3"/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3"/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3"/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3"/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3"/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3"/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3"/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3"/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3"/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3"/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3"/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3"/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3"/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3"/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3"/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3"/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3"/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3"/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3"/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3"/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3"/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3"/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3"/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3"/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3"/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3"/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3"/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3"/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3"/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3"/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3"/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3"/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1709;p57">
            <a:extLst>
              <a:ext uri="{FF2B5EF4-FFF2-40B4-BE49-F238E27FC236}">
                <a16:creationId xmlns:a16="http://schemas.microsoft.com/office/drawing/2014/main" id="{A2F97219-04F9-E912-63D5-E161CAA0FFFC}"/>
              </a:ext>
            </a:extLst>
          </p:cNvPr>
          <p:cNvGrpSpPr/>
          <p:nvPr/>
        </p:nvGrpSpPr>
        <p:grpSpPr>
          <a:xfrm>
            <a:off x="358950" y="4413900"/>
            <a:ext cx="514500" cy="476400"/>
            <a:chOff x="4695538" y="2638400"/>
            <a:chExt cx="514500" cy="476400"/>
          </a:xfrm>
        </p:grpSpPr>
        <p:sp>
          <p:nvSpPr>
            <p:cNvPr id="331" name="Google Shape;1710;p57">
              <a:extLst>
                <a:ext uri="{FF2B5EF4-FFF2-40B4-BE49-F238E27FC236}">
                  <a16:creationId xmlns:a16="http://schemas.microsoft.com/office/drawing/2014/main" id="{3E57A884-40CE-86A9-15E9-B15015DC9529}"/>
                </a:ext>
              </a:extLst>
            </p:cNvPr>
            <p:cNvSpPr/>
            <p:nvPr/>
          </p:nvSpPr>
          <p:spPr>
            <a:xfrm>
              <a:off x="4695538" y="2638400"/>
              <a:ext cx="514500" cy="476400"/>
            </a:xfrm>
            <a:prstGeom prst="roundRect">
              <a:avLst>
                <a:gd name="adj" fmla="val 16667"/>
              </a:avLst>
            </a:prstGeom>
            <a:solidFill>
              <a:srgbClr val="02A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Google Shape;1711;p57">
              <a:extLst>
                <a:ext uri="{FF2B5EF4-FFF2-40B4-BE49-F238E27FC236}">
                  <a16:creationId xmlns:a16="http://schemas.microsoft.com/office/drawing/2014/main" id="{373D6451-FDF8-95B7-3227-4E2D849EB37C}"/>
                </a:ext>
              </a:extLst>
            </p:cNvPr>
            <p:cNvSpPr/>
            <p:nvPr/>
          </p:nvSpPr>
          <p:spPr>
            <a:xfrm>
              <a:off x="4779951" y="2703286"/>
              <a:ext cx="345674" cy="34605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14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3" name="Google Shape;1751;p57">
            <a:extLst>
              <a:ext uri="{FF2B5EF4-FFF2-40B4-BE49-F238E27FC236}">
                <a16:creationId xmlns:a16="http://schemas.microsoft.com/office/drawing/2014/main" id="{8F5DD288-B2E1-6DD5-D977-5FD7D94AFD61}"/>
              </a:ext>
            </a:extLst>
          </p:cNvPr>
          <p:cNvGrpSpPr/>
          <p:nvPr/>
        </p:nvGrpSpPr>
        <p:grpSpPr>
          <a:xfrm>
            <a:off x="915937" y="4413900"/>
            <a:ext cx="514500" cy="476400"/>
            <a:chOff x="5252525" y="2638400"/>
            <a:chExt cx="514500" cy="476400"/>
          </a:xfrm>
        </p:grpSpPr>
        <p:sp>
          <p:nvSpPr>
            <p:cNvPr id="334" name="Google Shape;1752;p57">
              <a:extLst>
                <a:ext uri="{FF2B5EF4-FFF2-40B4-BE49-F238E27FC236}">
                  <a16:creationId xmlns:a16="http://schemas.microsoft.com/office/drawing/2014/main" id="{12EAF6E9-00E9-7EF4-648E-7F6C829D23A1}"/>
                </a:ext>
              </a:extLst>
            </p:cNvPr>
            <p:cNvSpPr/>
            <p:nvPr/>
          </p:nvSpPr>
          <p:spPr>
            <a:xfrm>
              <a:off x="5252525" y="2638400"/>
              <a:ext cx="514500" cy="476400"/>
            </a:xfrm>
            <a:prstGeom prst="roundRect">
              <a:avLst>
                <a:gd name="adj" fmla="val 16667"/>
              </a:avLst>
            </a:prstGeom>
            <a:solidFill>
              <a:srgbClr val="9E5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35" name="Google Shape;1753;p57">
              <a:extLst>
                <a:ext uri="{FF2B5EF4-FFF2-40B4-BE49-F238E27FC236}">
                  <a16:creationId xmlns:a16="http://schemas.microsoft.com/office/drawing/2014/main" id="{A74498B1-2366-B440-5DFC-D967009C8C53}"/>
                </a:ext>
              </a:extLst>
            </p:cNvPr>
            <p:cNvGrpSpPr/>
            <p:nvPr/>
          </p:nvGrpSpPr>
          <p:grpSpPr>
            <a:xfrm>
              <a:off x="5336752" y="2703477"/>
              <a:ext cx="346056" cy="345674"/>
              <a:chOff x="3303268" y="3817349"/>
              <a:chExt cx="346056" cy="345674"/>
            </a:xfrm>
          </p:grpSpPr>
          <p:sp>
            <p:nvSpPr>
              <p:cNvPr id="336" name="Google Shape;1754;p57">
                <a:extLst>
                  <a:ext uri="{FF2B5EF4-FFF2-40B4-BE49-F238E27FC236}">
                    <a16:creationId xmlns:a16="http://schemas.microsoft.com/office/drawing/2014/main" id="{38F64AE8-6AFC-D9C7-078B-D79980E426D7}"/>
                  </a:ext>
                </a:extLst>
              </p:cNvPr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Google Shape;1755;p57">
                <a:extLst>
                  <a:ext uri="{FF2B5EF4-FFF2-40B4-BE49-F238E27FC236}">
                    <a16:creationId xmlns:a16="http://schemas.microsoft.com/office/drawing/2014/main" id="{A68F0E7E-D02B-8E44-6F4E-0D9DD0802674}"/>
                  </a:ext>
                </a:extLst>
              </p:cNvPr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Google Shape;1756;p57">
                <a:extLst>
                  <a:ext uri="{FF2B5EF4-FFF2-40B4-BE49-F238E27FC236}">
                    <a16:creationId xmlns:a16="http://schemas.microsoft.com/office/drawing/2014/main" id="{70C1B853-B1B1-CEC1-BCBC-C60D25F1D29E}"/>
                  </a:ext>
                </a:extLst>
              </p:cNvPr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Google Shape;1757;p57">
                <a:extLst>
                  <a:ext uri="{FF2B5EF4-FFF2-40B4-BE49-F238E27FC236}">
                    <a16:creationId xmlns:a16="http://schemas.microsoft.com/office/drawing/2014/main" id="{4DF4E983-2DF8-2224-8439-9FDF806FD036}"/>
                  </a:ext>
                </a:extLst>
              </p:cNvPr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40" name="Google Shape;1758;p57">
            <a:extLst>
              <a:ext uri="{FF2B5EF4-FFF2-40B4-BE49-F238E27FC236}">
                <a16:creationId xmlns:a16="http://schemas.microsoft.com/office/drawing/2014/main" id="{B40922FE-E1D6-245E-2576-7BC29B6DD723}"/>
              </a:ext>
            </a:extLst>
          </p:cNvPr>
          <p:cNvGrpSpPr/>
          <p:nvPr/>
        </p:nvGrpSpPr>
        <p:grpSpPr>
          <a:xfrm>
            <a:off x="1472912" y="4413900"/>
            <a:ext cx="514500" cy="476400"/>
            <a:chOff x="5809500" y="2638400"/>
            <a:chExt cx="514500" cy="476400"/>
          </a:xfrm>
        </p:grpSpPr>
        <p:sp>
          <p:nvSpPr>
            <p:cNvPr id="341" name="Google Shape;1759;p57">
              <a:extLst>
                <a:ext uri="{FF2B5EF4-FFF2-40B4-BE49-F238E27FC236}">
                  <a16:creationId xmlns:a16="http://schemas.microsoft.com/office/drawing/2014/main" id="{58081A59-28C0-1C24-BDA0-C4274125790F}"/>
                </a:ext>
              </a:extLst>
            </p:cNvPr>
            <p:cNvSpPr/>
            <p:nvPr/>
          </p:nvSpPr>
          <p:spPr>
            <a:xfrm>
              <a:off x="5809500" y="2638400"/>
              <a:ext cx="514500" cy="476400"/>
            </a:xfrm>
            <a:prstGeom prst="roundRect">
              <a:avLst>
                <a:gd name="adj" fmla="val 16667"/>
              </a:avLst>
            </a:prstGeom>
            <a:solidFill>
              <a:srgbClr val="E89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42" name="Google Shape;1760;p57">
              <a:extLst>
                <a:ext uri="{FF2B5EF4-FFF2-40B4-BE49-F238E27FC236}">
                  <a16:creationId xmlns:a16="http://schemas.microsoft.com/office/drawing/2014/main" id="{682FD634-5101-CBFD-4152-DB9E366A2826}"/>
                </a:ext>
              </a:extLst>
            </p:cNvPr>
            <p:cNvGrpSpPr/>
            <p:nvPr/>
          </p:nvGrpSpPr>
          <p:grpSpPr>
            <a:xfrm>
              <a:off x="5893716" y="2703477"/>
              <a:ext cx="346056" cy="345674"/>
              <a:chOff x="3752358" y="3817349"/>
              <a:chExt cx="346056" cy="345674"/>
            </a:xfrm>
          </p:grpSpPr>
          <p:sp>
            <p:nvSpPr>
              <p:cNvPr id="343" name="Google Shape;1761;p57">
                <a:extLst>
                  <a:ext uri="{FF2B5EF4-FFF2-40B4-BE49-F238E27FC236}">
                    <a16:creationId xmlns:a16="http://schemas.microsoft.com/office/drawing/2014/main" id="{5EDE6B9A-49C7-61A8-347B-CC0D4A60137D}"/>
                  </a:ext>
                </a:extLst>
              </p:cNvPr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Google Shape;1762;p57">
                <a:extLst>
                  <a:ext uri="{FF2B5EF4-FFF2-40B4-BE49-F238E27FC236}">
                    <a16:creationId xmlns:a16="http://schemas.microsoft.com/office/drawing/2014/main" id="{556E1598-6371-5264-A43A-08704D9E6337}"/>
                  </a:ext>
                </a:extLst>
              </p:cNvPr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Google Shape;1763;p57">
                <a:extLst>
                  <a:ext uri="{FF2B5EF4-FFF2-40B4-BE49-F238E27FC236}">
                    <a16:creationId xmlns:a16="http://schemas.microsoft.com/office/drawing/2014/main" id="{AE5941FD-B9C0-478A-CD45-445C87712D43}"/>
                  </a:ext>
                </a:extLst>
              </p:cNvPr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Google Shape;1764;p57">
                <a:extLst>
                  <a:ext uri="{FF2B5EF4-FFF2-40B4-BE49-F238E27FC236}">
                    <a16:creationId xmlns:a16="http://schemas.microsoft.com/office/drawing/2014/main" id="{EF112189-DBBD-CC03-D78F-F2B5FC35C854}"/>
                  </a:ext>
                </a:extLst>
              </p:cNvPr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299" y="720000"/>
            <a:ext cx="4317899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OpenCV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Examples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4"/>
          <p:cNvSpPr txBox="1">
            <a:spLocks noGrp="1"/>
          </p:cNvSpPr>
          <p:nvPr>
            <p:ph type="subTitle" idx="1"/>
          </p:nvPr>
        </p:nvSpPr>
        <p:spPr>
          <a:xfrm flipH="1">
            <a:off x="5312924" y="4054883"/>
            <a:ext cx="3214775" cy="584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Installing Python and Configuring Environment variables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18940" y="1604100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import cv2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import </a:t>
            </a:r>
            <a:r>
              <a:rPr lang="en-IN" dirty="0" err="1">
                <a:latin typeface="Bahnschrift Light Condensed" panose="020B0502040204020203" pitchFamily="34" charset="0"/>
              </a:rPr>
              <a:t>imutils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img</a:t>
            </a:r>
            <a:r>
              <a:rPr lang="en-IN" dirty="0">
                <a:latin typeface="Bahnschrift Light Condensed" panose="020B0502040204020203" pitchFamily="34" charset="0"/>
              </a:rPr>
              <a:t> = cv2.imread(‘sample2.jpg')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resizedImg</a:t>
            </a:r>
            <a:r>
              <a:rPr lang="en-IN" dirty="0">
                <a:latin typeface="Bahnschrift Light Condensed" panose="020B0502040204020203" pitchFamily="34" charset="0"/>
              </a:rPr>
              <a:t> = </a:t>
            </a:r>
            <a:r>
              <a:rPr lang="en-IN" dirty="0" err="1">
                <a:latin typeface="Bahnschrift Light Condensed" panose="020B0502040204020203" pitchFamily="34" charset="0"/>
              </a:rPr>
              <a:t>imutils.resize</a:t>
            </a:r>
            <a:r>
              <a:rPr lang="en-IN" dirty="0">
                <a:latin typeface="Bahnschrift Light Condensed" panose="020B0502040204020203" pitchFamily="34" charset="0"/>
              </a:rPr>
              <a:t>(</a:t>
            </a:r>
            <a:r>
              <a:rPr lang="en-IN" dirty="0" err="1">
                <a:latin typeface="Bahnschrift Light Condensed" panose="020B0502040204020203" pitchFamily="34" charset="0"/>
              </a:rPr>
              <a:t>img</a:t>
            </a:r>
            <a:r>
              <a:rPr lang="en-IN" dirty="0">
                <a:latin typeface="Bahnschrift Light Condensed" panose="020B0502040204020203" pitchFamily="34" charset="0"/>
              </a:rPr>
              <a:t>, width=500)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cv2.imwrite(‘resizedImage.jpg', </a:t>
            </a:r>
            <a:r>
              <a:rPr lang="en-IN" dirty="0" err="1">
                <a:latin typeface="Bahnschrift Light Condensed" panose="020B0502040204020203" pitchFamily="34" charset="0"/>
              </a:rPr>
              <a:t>resizedImg</a:t>
            </a:r>
            <a:r>
              <a:rPr lang="en-IN" dirty="0">
                <a:latin typeface="Bahnschrift Light Condensed" panose="020B0502040204020203" pitchFamily="34" charset="0"/>
              </a:rPr>
              <a:t>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	</a:t>
            </a:r>
          </a:p>
          <a:p>
            <a:pPr marL="0" lvl="0" indent="0">
              <a:lnSpc>
                <a:spcPct val="150000"/>
              </a:lnSpc>
              <a:buNone/>
            </a:pP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Resize.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18940" y="1604100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import cv2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img</a:t>
            </a:r>
            <a:r>
              <a:rPr lang="en-IN" dirty="0">
                <a:latin typeface="Bahnschrift Light Condensed" panose="020B0502040204020203" pitchFamily="34" charset="0"/>
              </a:rPr>
              <a:t> = cv2.imread(‘sample2.jpg')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grayImg</a:t>
            </a:r>
            <a:r>
              <a:rPr lang="en-IN" dirty="0">
                <a:latin typeface="Bahnschrift Light Condensed" panose="020B0502040204020203" pitchFamily="34" charset="0"/>
              </a:rPr>
              <a:t> = cv2.cvtColor(</a:t>
            </a:r>
            <a:r>
              <a:rPr lang="en-IN" dirty="0" err="1">
                <a:latin typeface="Bahnschrift Light Condensed" panose="020B0502040204020203" pitchFamily="34" charset="0"/>
              </a:rPr>
              <a:t>img</a:t>
            </a:r>
            <a:r>
              <a:rPr lang="en-IN" dirty="0">
                <a:latin typeface="Bahnschrift Light Condensed" panose="020B0502040204020203" pitchFamily="34" charset="0"/>
              </a:rPr>
              <a:t>, cv2.COLOR_BGR2GRAY)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#dst = cv2.GaussianBlur(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src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, (kernel),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borderType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gaussianImg</a:t>
            </a:r>
            <a:r>
              <a:rPr lang="en-IN" dirty="0">
                <a:latin typeface="Bahnschrift Light Condensed" panose="020B0502040204020203" pitchFamily="34" charset="0"/>
              </a:rPr>
              <a:t> = cv2.GaussianBlur(</a:t>
            </a:r>
            <a:r>
              <a:rPr lang="en-IN" dirty="0" err="1">
                <a:latin typeface="Bahnschrift Light Condensed" panose="020B0502040204020203" pitchFamily="34" charset="0"/>
              </a:rPr>
              <a:t>grayImg</a:t>
            </a:r>
            <a:r>
              <a:rPr lang="en-IN" dirty="0">
                <a:latin typeface="Bahnschrift Light Condensed" panose="020B0502040204020203" pitchFamily="34" charset="0"/>
              </a:rPr>
              <a:t>, (21, 21), 0)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cv2.imwrite(“GaussianBlur.jpg”, </a:t>
            </a:r>
            <a:r>
              <a:rPr lang="en-IN" dirty="0" err="1">
                <a:latin typeface="Bahnschrift Light Condensed" panose="020B0502040204020203" pitchFamily="34" charset="0"/>
              </a:rPr>
              <a:t>gaussianImg</a:t>
            </a:r>
            <a:r>
              <a:rPr lang="en-IN" dirty="0">
                <a:latin typeface="Bahnschrift Light Condensed" panose="020B0502040204020203" pitchFamily="34" charset="0"/>
              </a:rPr>
              <a:t>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	</a:t>
            </a:r>
          </a:p>
          <a:p>
            <a:pPr marL="0" lvl="0" indent="0">
              <a:lnSpc>
                <a:spcPct val="150000"/>
              </a:lnSpc>
              <a:buNone/>
            </a:pP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Gaussian Blur - Smoothening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3D8CF-AA3B-8F33-EA11-1605EEF8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15" y="1243199"/>
            <a:ext cx="1328551" cy="1328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A794D8-F738-68B7-E16D-2EBFAAB9B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37" y="2959332"/>
            <a:ext cx="1420908" cy="142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5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18940" y="1604100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#dst = cv2.threshold(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src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, threshold, 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maxValueForThreshold,binary,type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)[1]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import cv2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img</a:t>
            </a:r>
            <a:r>
              <a:rPr lang="en-IN" dirty="0">
                <a:latin typeface="Bahnschrift Light Condensed" panose="020B0502040204020203" pitchFamily="34" charset="0"/>
              </a:rPr>
              <a:t>=cv2.imread("sample.jpg")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grayImg</a:t>
            </a:r>
            <a:r>
              <a:rPr lang="en-IN" dirty="0">
                <a:latin typeface="Bahnschrift Light Condensed" panose="020B0502040204020203" pitchFamily="34" charset="0"/>
              </a:rPr>
              <a:t> = cv2.cvtColor(img,cv2.COLOR_BGR2GRAY)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gaussBlur</a:t>
            </a:r>
            <a:r>
              <a:rPr lang="en-IN" dirty="0">
                <a:latin typeface="Bahnschrift Light Condensed" panose="020B0502040204020203" pitchFamily="34" charset="0"/>
              </a:rPr>
              <a:t> = cv2.GaussianBlur(</a:t>
            </a:r>
            <a:r>
              <a:rPr lang="en-IN" dirty="0" err="1">
                <a:latin typeface="Bahnschrift Light Condensed" panose="020B0502040204020203" pitchFamily="34" charset="0"/>
              </a:rPr>
              <a:t>grayImg</a:t>
            </a:r>
            <a:r>
              <a:rPr lang="en-IN" dirty="0">
                <a:latin typeface="Bahnschrift Light Condensed" panose="020B0502040204020203" pitchFamily="34" charset="0"/>
              </a:rPr>
              <a:t>,(21,21),0)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thresholdImg</a:t>
            </a:r>
            <a:r>
              <a:rPr lang="en-IN" dirty="0">
                <a:latin typeface="Bahnschrift Light Condensed" panose="020B0502040204020203" pitchFamily="34" charset="0"/>
              </a:rPr>
              <a:t> = cv2.threshold(grayImg,150,255,cv2.THRESH_BINARY)[1]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cv2.imwrite("threshold.jpg",</a:t>
            </a:r>
            <a:r>
              <a:rPr lang="en-IN" dirty="0" err="1">
                <a:latin typeface="Bahnschrift Light Condensed" panose="020B0502040204020203" pitchFamily="34" charset="0"/>
              </a:rPr>
              <a:t>thresholdImg</a:t>
            </a:r>
            <a:r>
              <a:rPr lang="en-IN" dirty="0">
                <a:latin typeface="Bahnschrift Light Condensed" panose="020B0502040204020203" pitchFamily="34" charset="0"/>
              </a:rPr>
              <a:t>)</a:t>
            </a: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threshold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90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96312" y="1104697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#cv2.rectangle(src,startpoint,endpoint,color,thickness)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cv2.rectangle(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img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, (x, y), (x + w, y + h), (0, 255, 0), 2)</a:t>
            </a: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Drawing Rectangle.</a:t>
            </a:r>
            <a:endParaRPr dirty="0"/>
          </a:p>
        </p:txBody>
      </p:sp>
      <p:sp>
        <p:nvSpPr>
          <p:cNvPr id="4" name="Google Shape;898;p50">
            <a:extLst>
              <a:ext uri="{FF2B5EF4-FFF2-40B4-BE49-F238E27FC236}">
                <a16:creationId xmlns:a16="http://schemas.microsoft.com/office/drawing/2014/main" id="{1DF65F8D-8069-C531-785B-4C6C5DAA9C70}"/>
              </a:ext>
            </a:extLst>
          </p:cNvPr>
          <p:cNvSpPr txBox="1">
            <a:spLocks/>
          </p:cNvSpPr>
          <p:nvPr/>
        </p:nvSpPr>
        <p:spPr>
          <a:xfrm>
            <a:off x="696312" y="3208200"/>
            <a:ext cx="7426246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#cv2.putText(src, text, </a:t>
            </a:r>
            <a:r>
              <a:rPr lang="en-US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position,font,fontSize,color,thickness</a:t>
            </a:r>
            <a:r>
              <a:rPr lang="en-US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cv2.putText(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img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, text, (10, 20), cv2.FONT_HERSHEY_SIMPLEX, 0.5, (0, 0, 255), 2)</a:t>
            </a:r>
          </a:p>
        </p:txBody>
      </p:sp>
      <p:sp>
        <p:nvSpPr>
          <p:cNvPr id="5" name="Google Shape;899;p50">
            <a:extLst>
              <a:ext uri="{FF2B5EF4-FFF2-40B4-BE49-F238E27FC236}">
                <a16:creationId xmlns:a16="http://schemas.microsoft.com/office/drawing/2014/main" id="{37E03041-97D2-F6C7-9BD0-608ADF087C5A}"/>
              </a:ext>
            </a:extLst>
          </p:cNvPr>
          <p:cNvSpPr txBox="1">
            <a:spLocks/>
          </p:cNvSpPr>
          <p:nvPr/>
        </p:nvSpPr>
        <p:spPr>
          <a:xfrm>
            <a:off x="282063" y="2294063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9pPr>
          </a:lstStyle>
          <a:p>
            <a:r>
              <a:rPr lang="en-US" dirty="0"/>
              <a:t>Putting Text in Image.</a:t>
            </a:r>
          </a:p>
        </p:txBody>
      </p:sp>
    </p:spTree>
    <p:extLst>
      <p:ext uri="{BB962C8B-B14F-4D97-AF65-F5344CB8AC3E}">
        <p14:creationId xmlns:p14="http://schemas.microsoft.com/office/powerpoint/2010/main" val="34512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703345" y="1744777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#dst =cv2.findContours(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srcImageCopy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, 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contourRetrievalMode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,  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contourApproximationMethod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cnts</a:t>
            </a:r>
            <a:r>
              <a:rPr lang="en-IN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= cv2.findContours(</a:t>
            </a:r>
            <a:r>
              <a:rPr lang="en-IN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threshImg.copy</a:t>
            </a:r>
            <a:r>
              <a:rPr lang="en-IN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(), cv2.RETR_EXTERNAL,  cv2.CHAIN_APPROX_SIMPLE)</a:t>
            </a: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findContours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33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61"/>
          <p:cNvSpPr txBox="1">
            <a:spLocks noGrp="1"/>
          </p:cNvSpPr>
          <p:nvPr>
            <p:ph type="title"/>
          </p:nvPr>
        </p:nvSpPr>
        <p:spPr>
          <a:xfrm>
            <a:off x="3882721" y="763262"/>
            <a:ext cx="47165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Moving</a:t>
            </a:r>
            <a:br>
              <a:rPr lang="en-IN" dirty="0"/>
            </a:br>
            <a:r>
              <a:rPr lang="en-IN" dirty="0"/>
              <a:t>Object Detection</a:t>
            </a:r>
            <a:endParaRPr dirty="0"/>
          </a:p>
        </p:txBody>
      </p:sp>
      <p:sp>
        <p:nvSpPr>
          <p:cNvPr id="2184" name="Google Shape;2184;p61"/>
          <p:cNvSpPr txBox="1">
            <a:spLocks noGrp="1"/>
          </p:cNvSpPr>
          <p:nvPr>
            <p:ph type="title" idx="2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2185" name="Google Shape;2185;p61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Hands-on</a:t>
            </a:r>
            <a:endParaRPr dirty="0"/>
          </a:p>
        </p:txBody>
      </p:sp>
      <p:grpSp>
        <p:nvGrpSpPr>
          <p:cNvPr id="2186" name="Google Shape;2186;p61"/>
          <p:cNvGrpSpPr/>
          <p:nvPr/>
        </p:nvGrpSpPr>
        <p:grpSpPr>
          <a:xfrm>
            <a:off x="720009" y="950857"/>
            <a:ext cx="2991737" cy="2915200"/>
            <a:chOff x="1532925" y="519425"/>
            <a:chExt cx="4318950" cy="4374550"/>
          </a:xfrm>
        </p:grpSpPr>
        <p:sp>
          <p:nvSpPr>
            <p:cNvPr id="2187" name="Google Shape;2187;p61"/>
            <p:cNvSpPr/>
            <p:nvPr/>
          </p:nvSpPr>
          <p:spPr>
            <a:xfrm>
              <a:off x="4106425" y="4294350"/>
              <a:ext cx="1037450" cy="599625"/>
            </a:xfrm>
            <a:custGeom>
              <a:avLst/>
              <a:gdLst/>
              <a:ahLst/>
              <a:cxnLst/>
              <a:rect l="l" t="t" r="r" b="b"/>
              <a:pathLst>
                <a:path w="41498" h="23985" extrusionOk="0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1"/>
            <p:cNvSpPr/>
            <p:nvPr/>
          </p:nvSpPr>
          <p:spPr>
            <a:xfrm>
              <a:off x="2182575" y="3091400"/>
              <a:ext cx="2678600" cy="1546975"/>
            </a:xfrm>
            <a:custGeom>
              <a:avLst/>
              <a:gdLst/>
              <a:ahLst/>
              <a:cxnLst/>
              <a:rect l="l" t="t" r="r" b="b"/>
              <a:pathLst>
                <a:path w="107144" h="61879" extrusionOk="0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1"/>
            <p:cNvSpPr/>
            <p:nvPr/>
          </p:nvSpPr>
          <p:spPr>
            <a:xfrm>
              <a:off x="2774650" y="874100"/>
              <a:ext cx="354450" cy="276200"/>
            </a:xfrm>
            <a:custGeom>
              <a:avLst/>
              <a:gdLst/>
              <a:ahLst/>
              <a:cxnLst/>
              <a:rect l="l" t="t" r="r" b="b"/>
              <a:pathLst>
                <a:path w="14178" h="11048" extrusionOk="0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1"/>
            <p:cNvSpPr/>
            <p:nvPr/>
          </p:nvSpPr>
          <p:spPr>
            <a:xfrm>
              <a:off x="2068325" y="874125"/>
              <a:ext cx="539575" cy="420025"/>
            </a:xfrm>
            <a:custGeom>
              <a:avLst/>
              <a:gdLst/>
              <a:ahLst/>
              <a:cxnLst/>
              <a:rect l="l" t="t" r="r" b="b"/>
              <a:pathLst>
                <a:path w="21583" h="16801" extrusionOk="0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1"/>
            <p:cNvSpPr/>
            <p:nvPr/>
          </p:nvSpPr>
          <p:spPr>
            <a:xfrm>
              <a:off x="1689700" y="1801725"/>
              <a:ext cx="157650" cy="238525"/>
            </a:xfrm>
            <a:custGeom>
              <a:avLst/>
              <a:gdLst/>
              <a:ahLst/>
              <a:cxnLst/>
              <a:rect l="l" t="t" r="r" b="b"/>
              <a:pathLst>
                <a:path w="6306" h="9541" extrusionOk="0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1"/>
            <p:cNvSpPr/>
            <p:nvPr/>
          </p:nvSpPr>
          <p:spPr>
            <a:xfrm>
              <a:off x="1743075" y="1627175"/>
              <a:ext cx="225200" cy="413075"/>
            </a:xfrm>
            <a:custGeom>
              <a:avLst/>
              <a:gdLst/>
              <a:ahLst/>
              <a:cxnLst/>
              <a:rect l="l" t="t" r="r" b="b"/>
              <a:pathLst>
                <a:path w="9008" h="16523" extrusionOk="0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1"/>
            <p:cNvSpPr/>
            <p:nvPr/>
          </p:nvSpPr>
          <p:spPr>
            <a:xfrm>
              <a:off x="5017925" y="1450650"/>
              <a:ext cx="104250" cy="157625"/>
            </a:xfrm>
            <a:custGeom>
              <a:avLst/>
              <a:gdLst/>
              <a:ahLst/>
              <a:cxnLst/>
              <a:rect l="l" t="t" r="r" b="b"/>
              <a:pathLst>
                <a:path w="4170" h="6305" extrusionOk="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1"/>
            <p:cNvSpPr/>
            <p:nvPr/>
          </p:nvSpPr>
          <p:spPr>
            <a:xfrm>
              <a:off x="5053775" y="1335900"/>
              <a:ext cx="148475" cy="272375"/>
            </a:xfrm>
            <a:custGeom>
              <a:avLst/>
              <a:gdLst/>
              <a:ahLst/>
              <a:cxnLst/>
              <a:rect l="l" t="t" r="r" b="b"/>
              <a:pathLst>
                <a:path w="5939" h="10895" extrusionOk="0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1"/>
            <p:cNvSpPr/>
            <p:nvPr/>
          </p:nvSpPr>
          <p:spPr>
            <a:xfrm>
              <a:off x="5507425" y="2872175"/>
              <a:ext cx="195175" cy="568250"/>
            </a:xfrm>
            <a:custGeom>
              <a:avLst/>
              <a:gdLst/>
              <a:ahLst/>
              <a:cxnLst/>
              <a:rect l="l" t="t" r="r" b="b"/>
              <a:pathLst>
                <a:path w="7807" h="22730" extrusionOk="0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1"/>
            <p:cNvSpPr/>
            <p:nvPr/>
          </p:nvSpPr>
          <p:spPr>
            <a:xfrm>
              <a:off x="5472400" y="3043000"/>
              <a:ext cx="379475" cy="549200"/>
            </a:xfrm>
            <a:custGeom>
              <a:avLst/>
              <a:gdLst/>
              <a:ahLst/>
              <a:cxnLst/>
              <a:rect l="l" t="t" r="r" b="b"/>
              <a:pathLst>
                <a:path w="15179" h="21968" extrusionOk="0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1"/>
            <p:cNvSpPr/>
            <p:nvPr/>
          </p:nvSpPr>
          <p:spPr>
            <a:xfrm>
              <a:off x="5582500" y="3069925"/>
              <a:ext cx="199650" cy="449725"/>
            </a:xfrm>
            <a:custGeom>
              <a:avLst/>
              <a:gdLst/>
              <a:ahLst/>
              <a:cxnLst/>
              <a:rect l="l" t="t" r="r" b="b"/>
              <a:pathLst>
                <a:path w="7986" h="17989" extrusionOk="0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1"/>
            <p:cNvSpPr/>
            <p:nvPr/>
          </p:nvSpPr>
          <p:spPr>
            <a:xfrm>
              <a:off x="1685450" y="3097950"/>
              <a:ext cx="196925" cy="568475"/>
            </a:xfrm>
            <a:custGeom>
              <a:avLst/>
              <a:gdLst/>
              <a:ahLst/>
              <a:cxnLst/>
              <a:rect l="l" t="t" r="r" b="b"/>
              <a:pathLst>
                <a:path w="7877" h="22739" extrusionOk="0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1"/>
            <p:cNvSpPr/>
            <p:nvPr/>
          </p:nvSpPr>
          <p:spPr>
            <a:xfrm>
              <a:off x="1532925" y="3268175"/>
              <a:ext cx="379475" cy="548350"/>
            </a:xfrm>
            <a:custGeom>
              <a:avLst/>
              <a:gdLst/>
              <a:ahLst/>
              <a:cxnLst/>
              <a:rect l="l" t="t" r="r" b="b"/>
              <a:pathLst>
                <a:path w="15179" h="21934" extrusionOk="0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1"/>
            <p:cNvSpPr/>
            <p:nvPr/>
          </p:nvSpPr>
          <p:spPr>
            <a:xfrm>
              <a:off x="1604650" y="3294875"/>
              <a:ext cx="197675" cy="449950"/>
            </a:xfrm>
            <a:custGeom>
              <a:avLst/>
              <a:gdLst/>
              <a:ahLst/>
              <a:cxnLst/>
              <a:rect l="l" t="t" r="r" b="b"/>
              <a:pathLst>
                <a:path w="7907" h="17998" extrusionOk="0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2151700" y="2029400"/>
              <a:ext cx="134300" cy="2395900"/>
            </a:xfrm>
            <a:custGeom>
              <a:avLst/>
              <a:gdLst/>
              <a:ahLst/>
              <a:cxnLst/>
              <a:rect l="l" t="t" r="r" b="b"/>
              <a:pathLst>
                <a:path w="5372" h="95836" extrusionOk="0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2234275" y="566675"/>
              <a:ext cx="2658575" cy="3862325"/>
            </a:xfrm>
            <a:custGeom>
              <a:avLst/>
              <a:gdLst/>
              <a:ahLst/>
              <a:cxnLst/>
              <a:rect l="l" t="t" r="r" b="b"/>
              <a:pathLst>
                <a:path w="106343" h="154493" extrusionOk="0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2234275" y="566675"/>
              <a:ext cx="2658575" cy="3861950"/>
            </a:xfrm>
            <a:custGeom>
              <a:avLst/>
              <a:gdLst/>
              <a:ahLst/>
              <a:cxnLst/>
              <a:rect l="l" t="t" r="r" b="b"/>
              <a:pathLst>
                <a:path w="106343" h="154478" extrusionOk="0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2234275" y="1892625"/>
              <a:ext cx="306900" cy="2536375"/>
            </a:xfrm>
            <a:custGeom>
              <a:avLst/>
              <a:gdLst/>
              <a:ahLst/>
              <a:cxnLst/>
              <a:rect l="l" t="t" r="r" b="b"/>
              <a:pathLst>
                <a:path w="12276" h="101455" extrusionOk="0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2295975" y="209110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2295975" y="2152825"/>
              <a:ext cx="194325" cy="115925"/>
            </a:xfrm>
            <a:custGeom>
              <a:avLst/>
              <a:gdLst/>
              <a:ahLst/>
              <a:cxnLst/>
              <a:rect l="l" t="t" r="r" b="b"/>
              <a:pathLst>
                <a:path w="7773" h="4637" extrusionOk="0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2295975" y="221535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3187875" y="1557800"/>
              <a:ext cx="8350" cy="2296250"/>
            </a:xfrm>
            <a:custGeom>
              <a:avLst/>
              <a:gdLst/>
              <a:ahLst/>
              <a:cxnLst/>
              <a:rect l="l" t="t" r="r" b="b"/>
              <a:pathLst>
                <a:path w="334" h="91850" extrusionOk="0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2903900" y="37224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2903900" y="37649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2903900" y="3870050"/>
              <a:ext cx="118450" cy="80125"/>
            </a:xfrm>
            <a:custGeom>
              <a:avLst/>
              <a:gdLst/>
              <a:ahLst/>
              <a:cxnLst/>
              <a:rect l="l" t="t" r="r" b="b"/>
              <a:pathLst>
                <a:path w="4738" h="3205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2600350" y="3813225"/>
              <a:ext cx="285250" cy="328550"/>
            </a:xfrm>
            <a:custGeom>
              <a:avLst/>
              <a:gdLst/>
              <a:ahLst/>
              <a:cxnLst/>
              <a:rect l="l" t="t" r="r" b="b"/>
              <a:pathLst>
                <a:path w="11410" h="13142" extrusionOk="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2803850" y="3997575"/>
              <a:ext cx="60900" cy="70700"/>
            </a:xfrm>
            <a:custGeom>
              <a:avLst/>
              <a:gdLst/>
              <a:ahLst/>
              <a:cxnLst/>
              <a:rect l="l" t="t" r="r" b="b"/>
              <a:pathLst>
                <a:path w="2436" h="2828" extrusionOk="0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2903900" y="33267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2903900" y="33693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2903900" y="3474375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1"/>
            <p:cNvSpPr/>
            <p:nvPr/>
          </p:nvSpPr>
          <p:spPr>
            <a:xfrm>
              <a:off x="2600350" y="3417650"/>
              <a:ext cx="285250" cy="328825"/>
            </a:xfrm>
            <a:custGeom>
              <a:avLst/>
              <a:gdLst/>
              <a:ahLst/>
              <a:cxnLst/>
              <a:rect l="l" t="t" r="r" b="b"/>
              <a:pathLst>
                <a:path w="11410" h="13153" extrusionOk="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2803850" y="3602025"/>
              <a:ext cx="60900" cy="70400"/>
            </a:xfrm>
            <a:custGeom>
              <a:avLst/>
              <a:gdLst/>
              <a:ahLst/>
              <a:cxnLst/>
              <a:rect l="l" t="t" r="r" b="b"/>
              <a:pathLst>
                <a:path w="2436" h="2816" extrusionOk="0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2903900" y="29310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2903900" y="29735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2903900" y="3078650"/>
              <a:ext cx="118450" cy="80225"/>
            </a:xfrm>
            <a:custGeom>
              <a:avLst/>
              <a:gdLst/>
              <a:ahLst/>
              <a:cxnLst/>
              <a:rect l="l" t="t" r="r" b="b"/>
              <a:pathLst>
                <a:path w="4738" h="3209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2600350" y="3022000"/>
              <a:ext cx="285250" cy="328500"/>
            </a:xfrm>
            <a:custGeom>
              <a:avLst/>
              <a:gdLst/>
              <a:ahLst/>
              <a:cxnLst/>
              <a:rect l="l" t="t" r="r" b="b"/>
              <a:pathLst>
                <a:path w="11410" h="13140" extrusionOk="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2803850" y="3206200"/>
              <a:ext cx="60900" cy="70675"/>
            </a:xfrm>
            <a:custGeom>
              <a:avLst/>
              <a:gdLst/>
              <a:ahLst/>
              <a:cxnLst/>
              <a:rect l="l" t="t" r="r" b="b"/>
              <a:pathLst>
                <a:path w="2436" h="2827" extrusionOk="0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2903900" y="2535375"/>
              <a:ext cx="227700" cy="143050"/>
            </a:xfrm>
            <a:custGeom>
              <a:avLst/>
              <a:gdLst/>
              <a:ahLst/>
              <a:cxnLst/>
              <a:rect l="l" t="t" r="r" b="b"/>
              <a:pathLst>
                <a:path w="9108" h="5722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2903900" y="25779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2903900" y="2683350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2600350" y="2626500"/>
              <a:ext cx="285250" cy="328575"/>
            </a:xfrm>
            <a:custGeom>
              <a:avLst/>
              <a:gdLst/>
              <a:ahLst/>
              <a:cxnLst/>
              <a:rect l="l" t="t" r="r" b="b"/>
              <a:pathLst>
                <a:path w="11410" h="13143" extrusionOk="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2803850" y="2810875"/>
              <a:ext cx="60900" cy="70325"/>
            </a:xfrm>
            <a:custGeom>
              <a:avLst/>
              <a:gdLst/>
              <a:ahLst/>
              <a:cxnLst/>
              <a:rect l="l" t="t" r="r" b="b"/>
              <a:pathLst>
                <a:path w="2436" h="2813" extrusionOk="0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2788000" y="2088600"/>
              <a:ext cx="116775" cy="131875"/>
            </a:xfrm>
            <a:custGeom>
              <a:avLst/>
              <a:gdLst/>
              <a:ahLst/>
              <a:cxnLst/>
              <a:rect l="l" t="t" r="r" b="b"/>
              <a:pathLst>
                <a:path w="4671" h="5275" extrusionOk="0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2799675" y="2099450"/>
              <a:ext cx="69225" cy="47550"/>
            </a:xfrm>
            <a:custGeom>
              <a:avLst/>
              <a:gdLst/>
              <a:ahLst/>
              <a:cxnLst/>
              <a:rect l="l" t="t" r="r" b="b"/>
              <a:pathLst>
                <a:path w="2769" h="190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2733800" y="1941000"/>
              <a:ext cx="225175" cy="197325"/>
            </a:xfrm>
            <a:custGeom>
              <a:avLst/>
              <a:gdLst/>
              <a:ahLst/>
              <a:cxnLst/>
              <a:rect l="l" t="t" r="r" b="b"/>
              <a:pathLst>
                <a:path w="9007" h="7893" extrusionOk="0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2862225" y="2036075"/>
              <a:ext cx="16700" cy="14400"/>
            </a:xfrm>
            <a:custGeom>
              <a:avLst/>
              <a:gdLst/>
              <a:ahLst/>
              <a:cxnLst/>
              <a:rect l="l" t="t" r="r" b="b"/>
              <a:pathLst>
                <a:path w="668" h="576" extrusionOk="0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2920600" y="2031075"/>
              <a:ext cx="16700" cy="14375"/>
            </a:xfrm>
            <a:custGeom>
              <a:avLst/>
              <a:gdLst/>
              <a:ahLst/>
              <a:cxnLst/>
              <a:rect l="l" t="t" r="r" b="b"/>
              <a:pathLst>
                <a:path w="668" h="575" extrusionOk="0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2923925" y="2005400"/>
              <a:ext cx="20875" cy="12350"/>
            </a:xfrm>
            <a:custGeom>
              <a:avLst/>
              <a:gdLst/>
              <a:ahLst/>
              <a:cxnLst/>
              <a:rect l="l" t="t" r="r" b="b"/>
              <a:pathLst>
                <a:path w="835" h="494" extrusionOk="0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2901400" y="2034400"/>
              <a:ext cx="28400" cy="45050"/>
            </a:xfrm>
            <a:custGeom>
              <a:avLst/>
              <a:gdLst/>
              <a:ahLst/>
              <a:cxnLst/>
              <a:rect l="l" t="t" r="r" b="b"/>
              <a:pathLst>
                <a:path w="1136" h="1802" extrusionOk="0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2873050" y="2088600"/>
              <a:ext cx="30050" cy="19500"/>
            </a:xfrm>
            <a:custGeom>
              <a:avLst/>
              <a:gdLst/>
              <a:ahLst/>
              <a:cxnLst/>
              <a:rect l="l" t="t" r="r" b="b"/>
              <a:pathLst>
                <a:path w="1202" h="780" extrusionOk="0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C8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2903900" y="2155325"/>
              <a:ext cx="95950" cy="89250"/>
            </a:xfrm>
            <a:custGeom>
              <a:avLst/>
              <a:gdLst/>
              <a:ahLst/>
              <a:cxnLst/>
              <a:rect l="l" t="t" r="r" b="b"/>
              <a:pathLst>
                <a:path w="3838" h="3570" extrusionOk="0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2873900" y="2093625"/>
              <a:ext cx="19200" cy="14475"/>
            </a:xfrm>
            <a:custGeom>
              <a:avLst/>
              <a:gdLst/>
              <a:ahLst/>
              <a:cxnLst/>
              <a:rect l="l" t="t" r="r" b="b"/>
              <a:pathLst>
                <a:path w="768" h="579" extrusionOk="0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2714600" y="1872525"/>
              <a:ext cx="267725" cy="271975"/>
            </a:xfrm>
            <a:custGeom>
              <a:avLst/>
              <a:gdLst/>
              <a:ahLst/>
              <a:cxnLst/>
              <a:rect l="l" t="t" r="r" b="b"/>
              <a:pathLst>
                <a:path w="10709" h="10879" extrusionOk="0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2669800" y="2289425"/>
              <a:ext cx="378175" cy="248850"/>
            </a:xfrm>
            <a:custGeom>
              <a:avLst/>
              <a:gdLst/>
              <a:ahLst/>
              <a:cxnLst/>
              <a:rect l="l" t="t" r="r" b="b"/>
              <a:pathLst>
                <a:path w="15127" h="9954" extrusionOk="0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2757150" y="2395625"/>
              <a:ext cx="203500" cy="133550"/>
            </a:xfrm>
            <a:custGeom>
              <a:avLst/>
              <a:gdLst/>
              <a:ahLst/>
              <a:cxnLst/>
              <a:rect l="l" t="t" r="r" b="b"/>
              <a:pathLst>
                <a:path w="8140" h="5342" extrusionOk="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2943100" y="2081500"/>
              <a:ext cx="148475" cy="170975"/>
            </a:xfrm>
            <a:custGeom>
              <a:avLst/>
              <a:gdLst/>
              <a:ahLst/>
              <a:cxnLst/>
              <a:rect l="l" t="t" r="r" b="b"/>
              <a:pathLst>
                <a:path w="5939" h="6839" extrusionOk="0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2978125" y="2105500"/>
              <a:ext cx="85100" cy="114675"/>
            </a:xfrm>
            <a:custGeom>
              <a:avLst/>
              <a:gdLst/>
              <a:ahLst/>
              <a:cxnLst/>
              <a:rect l="l" t="t" r="r" b="b"/>
              <a:pathLst>
                <a:path w="3404" h="4587" extrusionOk="0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2998150" y="2137950"/>
              <a:ext cx="44225" cy="50600"/>
            </a:xfrm>
            <a:custGeom>
              <a:avLst/>
              <a:gdLst/>
              <a:ahLst/>
              <a:cxnLst/>
              <a:rect l="l" t="t" r="r" b="b"/>
              <a:pathLst>
                <a:path w="1769" h="2024" extrusionOk="0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3038175" y="2121125"/>
              <a:ext cx="10025" cy="12375"/>
            </a:xfrm>
            <a:custGeom>
              <a:avLst/>
              <a:gdLst/>
              <a:ahLst/>
              <a:cxnLst/>
              <a:rect l="l" t="t" r="r" b="b"/>
              <a:pathLst>
                <a:path w="401" h="495" extrusionOk="0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2683750" y="2189500"/>
              <a:ext cx="99275" cy="181825"/>
            </a:xfrm>
            <a:custGeom>
              <a:avLst/>
              <a:gdLst/>
              <a:ahLst/>
              <a:cxnLst/>
              <a:rect l="l" t="t" r="r" b="b"/>
              <a:pathLst>
                <a:path w="3971" h="7273" extrusionOk="0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3308375" y="1535025"/>
              <a:ext cx="517875" cy="735250"/>
            </a:xfrm>
            <a:custGeom>
              <a:avLst/>
              <a:gdLst/>
              <a:ahLst/>
              <a:cxnLst/>
              <a:rect l="l" t="t" r="r" b="b"/>
              <a:pathLst>
                <a:path w="20715" h="29410" extrusionOk="0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3556050" y="1818375"/>
              <a:ext cx="270200" cy="321950"/>
            </a:xfrm>
            <a:custGeom>
              <a:avLst/>
              <a:gdLst/>
              <a:ahLst/>
              <a:cxnLst/>
              <a:rect l="l" t="t" r="r" b="b"/>
              <a:pathLst>
                <a:path w="10808" h="12878" extrusionOk="0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3308375" y="1851825"/>
              <a:ext cx="411150" cy="418450"/>
            </a:xfrm>
            <a:custGeom>
              <a:avLst/>
              <a:gdLst/>
              <a:ahLst/>
              <a:cxnLst/>
              <a:rect l="l" t="t" r="r" b="b"/>
              <a:pathLst>
                <a:path w="16446" h="16738" extrusionOk="0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3659450" y="1654025"/>
              <a:ext cx="119275" cy="137175"/>
            </a:xfrm>
            <a:custGeom>
              <a:avLst/>
              <a:gdLst/>
              <a:ahLst/>
              <a:cxnLst/>
              <a:rect l="l" t="t" r="r" b="b"/>
              <a:pathLst>
                <a:path w="4771" h="5487" extrusionOk="0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3868775" y="120245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3868775" y="12750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3868775" y="1057350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3868775" y="11299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3868775" y="1455950"/>
              <a:ext cx="713850" cy="431025"/>
            </a:xfrm>
            <a:custGeom>
              <a:avLst/>
              <a:gdLst/>
              <a:ahLst/>
              <a:cxnLst/>
              <a:rect l="l" t="t" r="r" b="b"/>
              <a:pathLst>
                <a:path w="28554" h="17241" extrusionOk="0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3248325" y="2111425"/>
              <a:ext cx="586275" cy="357650"/>
            </a:xfrm>
            <a:custGeom>
              <a:avLst/>
              <a:gdLst/>
              <a:ahLst/>
              <a:cxnLst/>
              <a:rect l="l" t="t" r="r" b="b"/>
              <a:pathLst>
                <a:path w="23451" h="14306" extrusionOk="0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3248325" y="1361250"/>
              <a:ext cx="586275" cy="357975"/>
            </a:xfrm>
            <a:custGeom>
              <a:avLst/>
              <a:gdLst/>
              <a:ahLst/>
              <a:cxnLst/>
              <a:rect l="l" t="t" r="r" b="b"/>
              <a:pathLst>
                <a:path w="23451" h="14319" extrusionOk="0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3308375" y="2956750"/>
              <a:ext cx="517875" cy="734550"/>
            </a:xfrm>
            <a:custGeom>
              <a:avLst/>
              <a:gdLst/>
              <a:ahLst/>
              <a:cxnLst/>
              <a:rect l="l" t="t" r="r" b="b"/>
              <a:pathLst>
                <a:path w="20715" h="29382" extrusionOk="0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3556050" y="3238675"/>
              <a:ext cx="270200" cy="322675"/>
            </a:xfrm>
            <a:custGeom>
              <a:avLst/>
              <a:gdLst/>
              <a:ahLst/>
              <a:cxnLst/>
              <a:rect l="l" t="t" r="r" b="b"/>
              <a:pathLst>
                <a:path w="10808" h="12907" extrusionOk="0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3308375" y="3272750"/>
              <a:ext cx="411150" cy="418550"/>
            </a:xfrm>
            <a:custGeom>
              <a:avLst/>
              <a:gdLst/>
              <a:ahLst/>
              <a:cxnLst/>
              <a:rect l="l" t="t" r="r" b="b"/>
              <a:pathLst>
                <a:path w="16446" h="16742" extrusionOk="0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3659450" y="3074825"/>
              <a:ext cx="119275" cy="137625"/>
            </a:xfrm>
            <a:custGeom>
              <a:avLst/>
              <a:gdLst/>
              <a:ahLst/>
              <a:cxnLst/>
              <a:rect l="l" t="t" r="r" b="b"/>
              <a:pathLst>
                <a:path w="4771" h="5505" extrusionOk="0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3868775" y="2623475"/>
              <a:ext cx="899825" cy="538100"/>
            </a:xfrm>
            <a:custGeom>
              <a:avLst/>
              <a:gdLst/>
              <a:ahLst/>
              <a:cxnLst/>
              <a:rect l="l" t="t" r="r" b="b"/>
              <a:pathLst>
                <a:path w="35993" h="2152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3868775" y="26963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3868775" y="24778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1"/>
            <p:cNvSpPr/>
            <p:nvPr/>
          </p:nvSpPr>
          <p:spPr>
            <a:xfrm>
              <a:off x="3868775" y="2550450"/>
              <a:ext cx="899825" cy="539050"/>
            </a:xfrm>
            <a:custGeom>
              <a:avLst/>
              <a:gdLst/>
              <a:ahLst/>
              <a:cxnLst/>
              <a:rect l="l" t="t" r="r" b="b"/>
              <a:pathLst>
                <a:path w="35993" h="21562" extrusionOk="0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1"/>
            <p:cNvSpPr/>
            <p:nvPr/>
          </p:nvSpPr>
          <p:spPr>
            <a:xfrm>
              <a:off x="3868775" y="2876525"/>
              <a:ext cx="713850" cy="431000"/>
            </a:xfrm>
            <a:custGeom>
              <a:avLst/>
              <a:gdLst/>
              <a:ahLst/>
              <a:cxnLst/>
              <a:rect l="l" t="t" r="r" b="b"/>
              <a:pathLst>
                <a:path w="28554" h="17240" extrusionOk="0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1"/>
            <p:cNvSpPr/>
            <p:nvPr/>
          </p:nvSpPr>
          <p:spPr>
            <a:xfrm>
              <a:off x="3248325" y="1611150"/>
              <a:ext cx="1650375" cy="1526575"/>
            </a:xfrm>
            <a:custGeom>
              <a:avLst/>
              <a:gdLst/>
              <a:ahLst/>
              <a:cxnLst/>
              <a:rect l="l" t="t" r="r" b="b"/>
              <a:pathLst>
                <a:path w="66015" h="61063" extrusionOk="0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1"/>
            <p:cNvSpPr/>
            <p:nvPr/>
          </p:nvSpPr>
          <p:spPr>
            <a:xfrm>
              <a:off x="3300025" y="1642450"/>
              <a:ext cx="1608675" cy="1498400"/>
            </a:xfrm>
            <a:custGeom>
              <a:avLst/>
              <a:gdLst/>
              <a:ahLst/>
              <a:cxnLst/>
              <a:rect l="l" t="t" r="r" b="b"/>
              <a:pathLst>
                <a:path w="64347" h="59936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1"/>
            <p:cNvSpPr/>
            <p:nvPr/>
          </p:nvSpPr>
          <p:spPr>
            <a:xfrm>
              <a:off x="3300025" y="1642450"/>
              <a:ext cx="1608675" cy="1498250"/>
            </a:xfrm>
            <a:custGeom>
              <a:avLst/>
              <a:gdLst/>
              <a:ahLst/>
              <a:cxnLst/>
              <a:rect l="l" t="t" r="r" b="b"/>
              <a:pathLst>
                <a:path w="64347" h="59930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1"/>
            <p:cNvSpPr/>
            <p:nvPr/>
          </p:nvSpPr>
          <p:spPr>
            <a:xfrm>
              <a:off x="3360900" y="2295450"/>
              <a:ext cx="525400" cy="746200"/>
            </a:xfrm>
            <a:custGeom>
              <a:avLst/>
              <a:gdLst/>
              <a:ahLst/>
              <a:cxnLst/>
              <a:rect l="l" t="t" r="r" b="b"/>
              <a:pathLst>
                <a:path w="21016" h="29848" extrusionOk="0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1"/>
            <p:cNvSpPr/>
            <p:nvPr/>
          </p:nvSpPr>
          <p:spPr>
            <a:xfrm>
              <a:off x="3360900" y="2616925"/>
              <a:ext cx="417825" cy="424725"/>
            </a:xfrm>
            <a:custGeom>
              <a:avLst/>
              <a:gdLst/>
              <a:ahLst/>
              <a:cxnLst/>
              <a:rect l="l" t="t" r="r" b="b"/>
              <a:pathLst>
                <a:path w="16713" h="16989" extrusionOk="0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1"/>
            <p:cNvSpPr/>
            <p:nvPr/>
          </p:nvSpPr>
          <p:spPr>
            <a:xfrm>
              <a:off x="3717000" y="2415450"/>
              <a:ext cx="121775" cy="140250"/>
            </a:xfrm>
            <a:custGeom>
              <a:avLst/>
              <a:gdLst/>
              <a:ahLst/>
              <a:cxnLst/>
              <a:rect l="l" t="t" r="r" b="b"/>
              <a:pathLst>
                <a:path w="4871" h="5610" extrusionOk="0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>
              <a:off x="3929650" y="1957525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1"/>
            <p:cNvSpPr/>
            <p:nvPr/>
          </p:nvSpPr>
          <p:spPr>
            <a:xfrm>
              <a:off x="3929650" y="2031025"/>
              <a:ext cx="914650" cy="546800"/>
            </a:xfrm>
            <a:custGeom>
              <a:avLst/>
              <a:gdLst/>
              <a:ahLst/>
              <a:cxnLst/>
              <a:rect l="l" t="t" r="r" b="b"/>
              <a:pathLst>
                <a:path w="36586" h="21872" extrusionOk="0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1"/>
            <p:cNvSpPr/>
            <p:nvPr/>
          </p:nvSpPr>
          <p:spPr>
            <a:xfrm>
              <a:off x="3929650" y="1809550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1"/>
            <p:cNvSpPr/>
            <p:nvPr/>
          </p:nvSpPr>
          <p:spPr>
            <a:xfrm>
              <a:off x="3929650" y="1883425"/>
              <a:ext cx="914000" cy="546800"/>
            </a:xfrm>
            <a:custGeom>
              <a:avLst/>
              <a:gdLst/>
              <a:ahLst/>
              <a:cxnLst/>
              <a:rect l="l" t="t" r="r" b="b"/>
              <a:pathLst>
                <a:path w="36560" h="21872" extrusionOk="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1"/>
            <p:cNvSpPr/>
            <p:nvPr/>
          </p:nvSpPr>
          <p:spPr>
            <a:xfrm>
              <a:off x="3929650" y="2214500"/>
              <a:ext cx="724700" cy="437550"/>
            </a:xfrm>
            <a:custGeom>
              <a:avLst/>
              <a:gdLst/>
              <a:ahLst/>
              <a:cxnLst/>
              <a:rect l="l" t="t" r="r" b="b"/>
              <a:pathLst>
                <a:path w="28988" h="17502" extrusionOk="0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1"/>
            <p:cNvSpPr/>
            <p:nvPr/>
          </p:nvSpPr>
          <p:spPr>
            <a:xfrm>
              <a:off x="4845300" y="4384425"/>
              <a:ext cx="190150" cy="225150"/>
            </a:xfrm>
            <a:custGeom>
              <a:avLst/>
              <a:gdLst/>
              <a:ahLst/>
              <a:cxnLst/>
              <a:rect l="l" t="t" r="r" b="b"/>
              <a:pathLst>
                <a:path w="7606" h="9006" extrusionOk="0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1"/>
            <p:cNvSpPr/>
            <p:nvPr/>
          </p:nvSpPr>
          <p:spPr>
            <a:xfrm>
              <a:off x="4163975" y="4592375"/>
              <a:ext cx="317750" cy="62350"/>
            </a:xfrm>
            <a:custGeom>
              <a:avLst/>
              <a:gdLst/>
              <a:ahLst/>
              <a:cxnLst/>
              <a:rect l="l" t="t" r="r" b="b"/>
              <a:pathLst>
                <a:path w="12710" h="2494" extrusionOk="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1"/>
            <p:cNvSpPr/>
            <p:nvPr/>
          </p:nvSpPr>
          <p:spPr>
            <a:xfrm>
              <a:off x="4158975" y="4497000"/>
              <a:ext cx="321075" cy="144300"/>
            </a:xfrm>
            <a:custGeom>
              <a:avLst/>
              <a:gdLst/>
              <a:ahLst/>
              <a:cxnLst/>
              <a:rect l="l" t="t" r="r" b="b"/>
              <a:pathLst>
                <a:path w="12843" h="5772" extrusionOk="0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1"/>
            <p:cNvSpPr/>
            <p:nvPr/>
          </p:nvSpPr>
          <p:spPr>
            <a:xfrm>
              <a:off x="4364125" y="4425275"/>
              <a:ext cx="99250" cy="109275"/>
            </a:xfrm>
            <a:custGeom>
              <a:avLst/>
              <a:gdLst/>
              <a:ahLst/>
              <a:cxnLst/>
              <a:rect l="l" t="t" r="r" b="b"/>
              <a:pathLst>
                <a:path w="3970" h="4371" extrusionOk="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1"/>
            <p:cNvSpPr/>
            <p:nvPr/>
          </p:nvSpPr>
          <p:spPr>
            <a:xfrm>
              <a:off x="4158975" y="4521475"/>
              <a:ext cx="105100" cy="108150"/>
            </a:xfrm>
            <a:custGeom>
              <a:avLst/>
              <a:gdLst/>
              <a:ahLst/>
              <a:cxnLst/>
              <a:rect l="l" t="t" r="r" b="b"/>
              <a:pathLst>
                <a:path w="4204" h="4326" extrusionOk="0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1"/>
            <p:cNvSpPr/>
            <p:nvPr/>
          </p:nvSpPr>
          <p:spPr>
            <a:xfrm>
              <a:off x="4851975" y="4261275"/>
              <a:ext cx="119275" cy="133175"/>
            </a:xfrm>
            <a:custGeom>
              <a:avLst/>
              <a:gdLst/>
              <a:ahLst/>
              <a:cxnLst/>
              <a:rect l="l" t="t" r="r" b="b"/>
              <a:pathLst>
                <a:path w="4771" h="5327" extrusionOk="0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1"/>
            <p:cNvSpPr/>
            <p:nvPr/>
          </p:nvSpPr>
          <p:spPr>
            <a:xfrm>
              <a:off x="4847800" y="4337950"/>
              <a:ext cx="172650" cy="251700"/>
            </a:xfrm>
            <a:custGeom>
              <a:avLst/>
              <a:gdLst/>
              <a:ahLst/>
              <a:cxnLst/>
              <a:rect l="l" t="t" r="r" b="b"/>
              <a:pathLst>
                <a:path w="6906" h="10068" extrusionOk="0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1"/>
            <p:cNvSpPr/>
            <p:nvPr/>
          </p:nvSpPr>
          <p:spPr>
            <a:xfrm>
              <a:off x="4321600" y="4520875"/>
              <a:ext cx="24200" cy="51800"/>
            </a:xfrm>
            <a:custGeom>
              <a:avLst/>
              <a:gdLst/>
              <a:ahLst/>
              <a:cxnLst/>
              <a:rect l="l" t="t" r="r" b="b"/>
              <a:pathLst>
                <a:path w="968" h="2072" extrusionOk="0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1"/>
            <p:cNvSpPr/>
            <p:nvPr/>
          </p:nvSpPr>
          <p:spPr>
            <a:xfrm>
              <a:off x="4293225" y="4525025"/>
              <a:ext cx="20875" cy="46400"/>
            </a:xfrm>
            <a:custGeom>
              <a:avLst/>
              <a:gdLst/>
              <a:ahLst/>
              <a:cxnLst/>
              <a:rect l="l" t="t" r="r" b="b"/>
              <a:pathLst>
                <a:path w="835" h="1856" extrusionOk="0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1"/>
            <p:cNvSpPr/>
            <p:nvPr/>
          </p:nvSpPr>
          <p:spPr>
            <a:xfrm>
              <a:off x="4258275" y="4523225"/>
              <a:ext cx="28325" cy="45625"/>
            </a:xfrm>
            <a:custGeom>
              <a:avLst/>
              <a:gdLst/>
              <a:ahLst/>
              <a:cxnLst/>
              <a:rect l="l" t="t" r="r" b="b"/>
              <a:pathLst>
                <a:path w="1133" h="1825" extrusionOk="0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1"/>
            <p:cNvSpPr/>
            <p:nvPr/>
          </p:nvSpPr>
          <p:spPr>
            <a:xfrm>
              <a:off x="4848625" y="4512625"/>
              <a:ext cx="61750" cy="76950"/>
            </a:xfrm>
            <a:custGeom>
              <a:avLst/>
              <a:gdLst/>
              <a:ahLst/>
              <a:cxnLst/>
              <a:rect l="l" t="t" r="r" b="b"/>
              <a:pathLst>
                <a:path w="2470" h="3078" extrusionOk="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1"/>
            <p:cNvSpPr/>
            <p:nvPr/>
          </p:nvSpPr>
          <p:spPr>
            <a:xfrm>
              <a:off x="4907000" y="4439450"/>
              <a:ext cx="25050" cy="23775"/>
            </a:xfrm>
            <a:custGeom>
              <a:avLst/>
              <a:gdLst/>
              <a:ahLst/>
              <a:cxnLst/>
              <a:rect l="l" t="t" r="r" b="b"/>
              <a:pathLst>
                <a:path w="1002" h="951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1"/>
            <p:cNvSpPr/>
            <p:nvPr/>
          </p:nvSpPr>
          <p:spPr>
            <a:xfrm>
              <a:off x="4912000" y="4474475"/>
              <a:ext cx="19225" cy="32550"/>
            </a:xfrm>
            <a:custGeom>
              <a:avLst/>
              <a:gdLst/>
              <a:ahLst/>
              <a:cxnLst/>
              <a:rect l="l" t="t" r="r" b="b"/>
              <a:pathLst>
                <a:path w="769" h="1302" extrusionOk="0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1"/>
            <p:cNvSpPr/>
            <p:nvPr/>
          </p:nvSpPr>
          <p:spPr>
            <a:xfrm>
              <a:off x="4905350" y="4502825"/>
              <a:ext cx="24350" cy="29700"/>
            </a:xfrm>
            <a:custGeom>
              <a:avLst/>
              <a:gdLst/>
              <a:ahLst/>
              <a:cxnLst/>
              <a:rect l="l" t="t" r="r" b="b"/>
              <a:pathLst>
                <a:path w="974" h="1188" extrusionOk="0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1"/>
            <p:cNvSpPr/>
            <p:nvPr/>
          </p:nvSpPr>
          <p:spPr>
            <a:xfrm>
              <a:off x="4324100" y="3291975"/>
              <a:ext cx="617125" cy="1168650"/>
            </a:xfrm>
            <a:custGeom>
              <a:avLst/>
              <a:gdLst/>
              <a:ahLst/>
              <a:cxnLst/>
              <a:rect l="l" t="t" r="r" b="b"/>
              <a:pathLst>
                <a:path w="24685" h="46746" extrusionOk="0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1"/>
            <p:cNvSpPr/>
            <p:nvPr/>
          </p:nvSpPr>
          <p:spPr>
            <a:xfrm>
              <a:off x="4555925" y="3440400"/>
              <a:ext cx="150125" cy="333600"/>
            </a:xfrm>
            <a:custGeom>
              <a:avLst/>
              <a:gdLst/>
              <a:ahLst/>
              <a:cxnLst/>
              <a:rect l="l" t="t" r="r" b="b"/>
              <a:pathLst>
                <a:path w="6005" h="13344" extrusionOk="0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1"/>
            <p:cNvSpPr/>
            <p:nvPr/>
          </p:nvSpPr>
          <p:spPr>
            <a:xfrm>
              <a:off x="4640150" y="2774100"/>
              <a:ext cx="226850" cy="542900"/>
            </a:xfrm>
            <a:custGeom>
              <a:avLst/>
              <a:gdLst/>
              <a:ahLst/>
              <a:cxnLst/>
              <a:rect l="l" t="t" r="r" b="b"/>
              <a:pathLst>
                <a:path w="9074" h="21716" extrusionOk="0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1"/>
            <p:cNvSpPr/>
            <p:nvPr/>
          </p:nvSpPr>
          <p:spPr>
            <a:xfrm>
              <a:off x="4391750" y="2557275"/>
              <a:ext cx="29925" cy="57575"/>
            </a:xfrm>
            <a:custGeom>
              <a:avLst/>
              <a:gdLst/>
              <a:ahLst/>
              <a:cxnLst/>
              <a:rect l="l" t="t" r="r" b="b"/>
              <a:pathLst>
                <a:path w="1197" h="2303" extrusionOk="0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1"/>
            <p:cNvSpPr/>
            <p:nvPr/>
          </p:nvSpPr>
          <p:spPr>
            <a:xfrm>
              <a:off x="4406650" y="2444725"/>
              <a:ext cx="250200" cy="332725"/>
            </a:xfrm>
            <a:custGeom>
              <a:avLst/>
              <a:gdLst/>
              <a:ahLst/>
              <a:cxnLst/>
              <a:rect l="l" t="t" r="r" b="b"/>
              <a:pathLst>
                <a:path w="10008" h="13309" extrusionOk="0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4339100" y="2764000"/>
              <a:ext cx="419500" cy="617225"/>
            </a:xfrm>
            <a:custGeom>
              <a:avLst/>
              <a:gdLst/>
              <a:ahLst/>
              <a:cxnLst/>
              <a:rect l="l" t="t" r="r" b="b"/>
              <a:pathLst>
                <a:path w="16780" h="24689" extrusionOk="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1"/>
            <p:cNvSpPr/>
            <p:nvPr/>
          </p:nvSpPr>
          <p:spPr>
            <a:xfrm>
              <a:off x="4524225" y="2941725"/>
              <a:ext cx="233525" cy="438650"/>
            </a:xfrm>
            <a:custGeom>
              <a:avLst/>
              <a:gdLst/>
              <a:ahLst/>
              <a:cxnLst/>
              <a:rect l="l" t="t" r="r" b="b"/>
              <a:pathLst>
                <a:path w="9341" h="17546" extrusionOk="0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1"/>
            <p:cNvSpPr/>
            <p:nvPr/>
          </p:nvSpPr>
          <p:spPr>
            <a:xfrm>
              <a:off x="4440000" y="2692375"/>
              <a:ext cx="63400" cy="20075"/>
            </a:xfrm>
            <a:custGeom>
              <a:avLst/>
              <a:gdLst/>
              <a:ahLst/>
              <a:cxnLst/>
              <a:rect l="l" t="t" r="r" b="b"/>
              <a:pathLst>
                <a:path w="2536" h="803" extrusionOk="0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1"/>
            <p:cNvSpPr/>
            <p:nvPr/>
          </p:nvSpPr>
          <p:spPr>
            <a:xfrm>
              <a:off x="4341600" y="2331750"/>
              <a:ext cx="400325" cy="374900"/>
            </a:xfrm>
            <a:custGeom>
              <a:avLst/>
              <a:gdLst/>
              <a:ahLst/>
              <a:cxnLst/>
              <a:rect l="l" t="t" r="r" b="b"/>
              <a:pathLst>
                <a:path w="16013" h="14996" extrusionOk="0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1"/>
            <p:cNvSpPr/>
            <p:nvPr/>
          </p:nvSpPr>
          <p:spPr>
            <a:xfrm>
              <a:off x="3691775" y="2614950"/>
              <a:ext cx="791625" cy="373525"/>
            </a:xfrm>
            <a:custGeom>
              <a:avLst/>
              <a:gdLst/>
              <a:ahLst/>
              <a:cxnLst/>
              <a:rect l="l" t="t" r="r" b="b"/>
              <a:pathLst>
                <a:path w="31665" h="14941" extrusionOk="0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5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🧠</a:t>
            </a:r>
            <a:r>
              <a:rPr lang="en-GB" dirty="0"/>
              <a:t>Mindset of the Day</a:t>
            </a:r>
            <a:r>
              <a:rPr lang="en-IN" dirty="0"/>
              <a:t>💡</a:t>
            </a:r>
            <a:endParaRPr dirty="0"/>
          </a:p>
        </p:txBody>
      </p:sp>
      <p:grpSp>
        <p:nvGrpSpPr>
          <p:cNvPr id="1938" name="Google Shape;1938;p57"/>
          <p:cNvGrpSpPr/>
          <p:nvPr/>
        </p:nvGrpSpPr>
        <p:grpSpPr>
          <a:xfrm flipH="1">
            <a:off x="5696228" y="1536057"/>
            <a:ext cx="1883861" cy="2874088"/>
            <a:chOff x="4572029" y="1613481"/>
            <a:chExt cx="1740448" cy="2655292"/>
          </a:xfrm>
        </p:grpSpPr>
        <p:sp>
          <p:nvSpPr>
            <p:cNvPr id="1939" name="Google Shape;1939;p57"/>
            <p:cNvSpPr/>
            <p:nvPr/>
          </p:nvSpPr>
          <p:spPr>
            <a:xfrm>
              <a:off x="4817268" y="3594947"/>
              <a:ext cx="1167111" cy="673825"/>
            </a:xfrm>
            <a:custGeom>
              <a:avLst/>
              <a:gdLst/>
              <a:ahLst/>
              <a:cxnLst/>
              <a:rect l="l" t="t" r="r" b="b"/>
              <a:pathLst>
                <a:path w="68583" h="39596" extrusionOk="0">
                  <a:moveTo>
                    <a:pt x="34291" y="1"/>
                  </a:moveTo>
                  <a:cubicBezTo>
                    <a:pt x="15344" y="1"/>
                    <a:pt x="0" y="8874"/>
                    <a:pt x="0" y="19781"/>
                  </a:cubicBezTo>
                  <a:cubicBezTo>
                    <a:pt x="0" y="30723"/>
                    <a:pt x="15344" y="39596"/>
                    <a:pt x="34291" y="39596"/>
                  </a:cubicBezTo>
                  <a:cubicBezTo>
                    <a:pt x="53238" y="39596"/>
                    <a:pt x="68582" y="30723"/>
                    <a:pt x="68582" y="19781"/>
                  </a:cubicBezTo>
                  <a:cubicBezTo>
                    <a:pt x="68582" y="8874"/>
                    <a:pt x="53238" y="1"/>
                    <a:pt x="34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7"/>
            <p:cNvSpPr/>
            <p:nvPr/>
          </p:nvSpPr>
          <p:spPr>
            <a:xfrm>
              <a:off x="4781497" y="3342493"/>
              <a:ext cx="350254" cy="560148"/>
            </a:xfrm>
            <a:custGeom>
              <a:avLst/>
              <a:gdLst/>
              <a:ahLst/>
              <a:cxnLst/>
              <a:rect l="l" t="t" r="r" b="b"/>
              <a:pathLst>
                <a:path w="20582" h="32916" extrusionOk="0">
                  <a:moveTo>
                    <a:pt x="4841" y="0"/>
                  </a:moveTo>
                  <a:cubicBezTo>
                    <a:pt x="4493" y="0"/>
                    <a:pt x="4147" y="40"/>
                    <a:pt x="3803" y="125"/>
                  </a:cubicBezTo>
                  <a:cubicBezTo>
                    <a:pt x="34" y="1059"/>
                    <a:pt x="1" y="5896"/>
                    <a:pt x="4170" y="9465"/>
                  </a:cubicBezTo>
                  <a:cubicBezTo>
                    <a:pt x="8340" y="13068"/>
                    <a:pt x="14678" y="17638"/>
                    <a:pt x="16145" y="23308"/>
                  </a:cubicBezTo>
                  <a:lnTo>
                    <a:pt x="19815" y="32915"/>
                  </a:lnTo>
                  <a:lnTo>
                    <a:pt x="20282" y="24543"/>
                  </a:lnTo>
                  <a:cubicBezTo>
                    <a:pt x="20582" y="21140"/>
                    <a:pt x="18547" y="13735"/>
                    <a:pt x="15412" y="9031"/>
                  </a:cubicBezTo>
                  <a:cubicBezTo>
                    <a:pt x="12541" y="4726"/>
                    <a:pt x="8608" y="0"/>
                    <a:pt x="484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7"/>
            <p:cNvSpPr/>
            <p:nvPr/>
          </p:nvSpPr>
          <p:spPr>
            <a:xfrm>
              <a:off x="4855864" y="3391843"/>
              <a:ext cx="270782" cy="430747"/>
            </a:xfrm>
            <a:custGeom>
              <a:avLst/>
              <a:gdLst/>
              <a:ahLst/>
              <a:cxnLst/>
              <a:rect l="l" t="t" r="r" b="b"/>
              <a:pathLst>
                <a:path w="15912" h="25312" extrusionOk="0">
                  <a:moveTo>
                    <a:pt x="289" y="1"/>
                  </a:moveTo>
                  <a:cubicBezTo>
                    <a:pt x="187" y="1"/>
                    <a:pt x="92" y="63"/>
                    <a:pt x="67" y="160"/>
                  </a:cubicBezTo>
                  <a:cubicBezTo>
                    <a:pt x="0" y="261"/>
                    <a:pt x="67" y="427"/>
                    <a:pt x="167" y="494"/>
                  </a:cubicBezTo>
                  <a:cubicBezTo>
                    <a:pt x="5604" y="3063"/>
                    <a:pt x="14144" y="13303"/>
                    <a:pt x="15411" y="25078"/>
                  </a:cubicBezTo>
                  <a:cubicBezTo>
                    <a:pt x="15411" y="25178"/>
                    <a:pt x="15511" y="25278"/>
                    <a:pt x="15612" y="25312"/>
                  </a:cubicBezTo>
                  <a:lnTo>
                    <a:pt x="15678" y="25312"/>
                  </a:lnTo>
                  <a:cubicBezTo>
                    <a:pt x="15812" y="25312"/>
                    <a:pt x="15912" y="25178"/>
                    <a:pt x="15912" y="25045"/>
                  </a:cubicBezTo>
                  <a:cubicBezTo>
                    <a:pt x="14644" y="13070"/>
                    <a:pt x="5938" y="2662"/>
                    <a:pt x="401" y="27"/>
                  </a:cubicBezTo>
                  <a:cubicBezTo>
                    <a:pt x="365" y="9"/>
                    <a:pt x="327" y="1"/>
                    <a:pt x="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7"/>
            <p:cNvSpPr/>
            <p:nvPr/>
          </p:nvSpPr>
          <p:spPr>
            <a:xfrm>
              <a:off x="4791061" y="3582507"/>
              <a:ext cx="322533" cy="353045"/>
            </a:xfrm>
            <a:custGeom>
              <a:avLst/>
              <a:gdLst/>
              <a:ahLst/>
              <a:cxnLst/>
              <a:rect l="l" t="t" r="r" b="b"/>
              <a:pathLst>
                <a:path w="18953" h="20746" extrusionOk="0">
                  <a:moveTo>
                    <a:pt x="4161" y="0"/>
                  </a:moveTo>
                  <a:cubicBezTo>
                    <a:pt x="1365" y="0"/>
                    <a:pt x="1" y="1823"/>
                    <a:pt x="1006" y="4134"/>
                  </a:cubicBezTo>
                  <a:cubicBezTo>
                    <a:pt x="2040" y="6469"/>
                    <a:pt x="8512" y="8370"/>
                    <a:pt x="12548" y="12273"/>
                  </a:cubicBezTo>
                  <a:cubicBezTo>
                    <a:pt x="15884" y="15475"/>
                    <a:pt x="17451" y="18811"/>
                    <a:pt x="17818" y="20746"/>
                  </a:cubicBezTo>
                  <a:lnTo>
                    <a:pt x="18953" y="17210"/>
                  </a:lnTo>
                  <a:cubicBezTo>
                    <a:pt x="18519" y="8304"/>
                    <a:pt x="11948" y="1732"/>
                    <a:pt x="6277" y="298"/>
                  </a:cubicBezTo>
                  <a:cubicBezTo>
                    <a:pt x="5505" y="94"/>
                    <a:pt x="4796" y="0"/>
                    <a:pt x="41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7"/>
            <p:cNvSpPr/>
            <p:nvPr/>
          </p:nvSpPr>
          <p:spPr>
            <a:xfrm>
              <a:off x="4851881" y="3617291"/>
              <a:ext cx="265116" cy="285349"/>
            </a:xfrm>
            <a:custGeom>
              <a:avLst/>
              <a:gdLst/>
              <a:ahLst/>
              <a:cxnLst/>
              <a:rect l="l" t="t" r="r" b="b"/>
              <a:pathLst>
                <a:path w="15579" h="16768" extrusionOk="0">
                  <a:moveTo>
                    <a:pt x="248" y="1"/>
                  </a:moveTo>
                  <a:cubicBezTo>
                    <a:pt x="147" y="1"/>
                    <a:pt x="60" y="84"/>
                    <a:pt x="34" y="189"/>
                  </a:cubicBezTo>
                  <a:cubicBezTo>
                    <a:pt x="1" y="322"/>
                    <a:pt x="101" y="456"/>
                    <a:pt x="234" y="489"/>
                  </a:cubicBezTo>
                  <a:cubicBezTo>
                    <a:pt x="3704" y="1256"/>
                    <a:pt x="12376" y="6360"/>
                    <a:pt x="15045" y="16600"/>
                  </a:cubicBezTo>
                  <a:cubicBezTo>
                    <a:pt x="15078" y="16700"/>
                    <a:pt x="15145" y="16767"/>
                    <a:pt x="15245" y="16767"/>
                  </a:cubicBezTo>
                  <a:lnTo>
                    <a:pt x="15345" y="16767"/>
                  </a:lnTo>
                  <a:cubicBezTo>
                    <a:pt x="15479" y="16734"/>
                    <a:pt x="15579" y="16600"/>
                    <a:pt x="15545" y="16467"/>
                  </a:cubicBezTo>
                  <a:cubicBezTo>
                    <a:pt x="12810" y="6026"/>
                    <a:pt x="4171" y="856"/>
                    <a:pt x="334" y="22"/>
                  </a:cubicBezTo>
                  <a:cubicBezTo>
                    <a:pt x="305" y="7"/>
                    <a:pt x="27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7"/>
            <p:cNvSpPr/>
            <p:nvPr/>
          </p:nvSpPr>
          <p:spPr>
            <a:xfrm>
              <a:off x="4979036" y="1787382"/>
              <a:ext cx="163504" cy="202253"/>
            </a:xfrm>
            <a:custGeom>
              <a:avLst/>
              <a:gdLst/>
              <a:ahLst/>
              <a:cxnLst/>
              <a:rect l="l" t="t" r="r" b="b"/>
              <a:pathLst>
                <a:path w="9608" h="11885" extrusionOk="0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7"/>
            <p:cNvSpPr/>
            <p:nvPr/>
          </p:nvSpPr>
          <p:spPr>
            <a:xfrm>
              <a:off x="4979036" y="1787382"/>
              <a:ext cx="163504" cy="202253"/>
            </a:xfrm>
            <a:custGeom>
              <a:avLst/>
              <a:gdLst/>
              <a:ahLst/>
              <a:cxnLst/>
              <a:rect l="l" t="t" r="r" b="b"/>
              <a:pathLst>
                <a:path w="9608" h="11885" extrusionOk="0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7"/>
            <p:cNvSpPr/>
            <p:nvPr/>
          </p:nvSpPr>
          <p:spPr>
            <a:xfrm>
              <a:off x="4979036" y="1787382"/>
              <a:ext cx="163504" cy="202253"/>
            </a:xfrm>
            <a:custGeom>
              <a:avLst/>
              <a:gdLst/>
              <a:ahLst/>
              <a:cxnLst/>
              <a:rect l="l" t="t" r="r" b="b"/>
              <a:pathLst>
                <a:path w="9608" h="11885" extrusionOk="0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7"/>
            <p:cNvSpPr/>
            <p:nvPr/>
          </p:nvSpPr>
          <p:spPr>
            <a:xfrm>
              <a:off x="4979036" y="1915252"/>
              <a:ext cx="33507" cy="27262"/>
            </a:xfrm>
            <a:custGeom>
              <a:avLst/>
              <a:gdLst/>
              <a:ahLst/>
              <a:cxnLst/>
              <a:rect l="l" t="t" r="r" b="b"/>
              <a:pathLst>
                <a:path w="1969" h="1602" extrusionOk="0">
                  <a:moveTo>
                    <a:pt x="935" y="1"/>
                  </a:moveTo>
                  <a:lnTo>
                    <a:pt x="101" y="768"/>
                  </a:lnTo>
                  <a:lnTo>
                    <a:pt x="68" y="835"/>
                  </a:lnTo>
                  <a:cubicBezTo>
                    <a:pt x="68" y="835"/>
                    <a:pt x="34" y="868"/>
                    <a:pt x="34" y="901"/>
                  </a:cubicBezTo>
                  <a:cubicBezTo>
                    <a:pt x="1" y="935"/>
                    <a:pt x="1" y="968"/>
                    <a:pt x="1" y="1035"/>
                  </a:cubicBezTo>
                  <a:lnTo>
                    <a:pt x="1002" y="1602"/>
                  </a:lnTo>
                  <a:cubicBezTo>
                    <a:pt x="1035" y="1502"/>
                    <a:pt x="1068" y="1435"/>
                    <a:pt x="1135" y="1368"/>
                  </a:cubicBezTo>
                  <a:lnTo>
                    <a:pt x="1969" y="6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7"/>
            <p:cNvSpPr/>
            <p:nvPr/>
          </p:nvSpPr>
          <p:spPr>
            <a:xfrm>
              <a:off x="4998913" y="1857358"/>
              <a:ext cx="35209" cy="10789"/>
            </a:xfrm>
            <a:custGeom>
              <a:avLst/>
              <a:gdLst/>
              <a:ahLst/>
              <a:cxnLst/>
              <a:rect l="l" t="t" r="r" b="b"/>
              <a:pathLst>
                <a:path w="2069" h="634" extrusionOk="0">
                  <a:moveTo>
                    <a:pt x="100" y="0"/>
                  </a:moveTo>
                  <a:cubicBezTo>
                    <a:pt x="67" y="0"/>
                    <a:pt x="34" y="33"/>
                    <a:pt x="0" y="67"/>
                  </a:cubicBezTo>
                  <a:lnTo>
                    <a:pt x="1001" y="634"/>
                  </a:lnTo>
                  <a:cubicBezTo>
                    <a:pt x="1068" y="567"/>
                    <a:pt x="1168" y="534"/>
                    <a:pt x="1268" y="534"/>
                  </a:cubicBezTo>
                  <a:lnTo>
                    <a:pt x="1868" y="567"/>
                  </a:lnTo>
                  <a:cubicBezTo>
                    <a:pt x="1935" y="567"/>
                    <a:pt x="2002" y="534"/>
                    <a:pt x="2069" y="534"/>
                  </a:cubicBezTo>
                  <a:lnTo>
                    <a:pt x="1034" y="0"/>
                  </a:lnTo>
                  <a:cubicBezTo>
                    <a:pt x="1001" y="0"/>
                    <a:pt x="968" y="33"/>
                    <a:pt x="934" y="33"/>
                  </a:cubicBezTo>
                  <a:lnTo>
                    <a:pt x="868" y="3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7"/>
            <p:cNvSpPr/>
            <p:nvPr/>
          </p:nvSpPr>
          <p:spPr>
            <a:xfrm>
              <a:off x="5114717" y="1816057"/>
              <a:ext cx="28402" cy="20727"/>
            </a:xfrm>
            <a:custGeom>
              <a:avLst/>
              <a:gdLst/>
              <a:ahLst/>
              <a:cxnLst/>
              <a:rect l="l" t="t" r="r" b="b"/>
              <a:pathLst>
                <a:path w="1669" h="1218" extrusionOk="0">
                  <a:moveTo>
                    <a:pt x="584" y="0"/>
                  </a:moveTo>
                  <a:cubicBezTo>
                    <a:pt x="551" y="0"/>
                    <a:pt x="517" y="9"/>
                    <a:pt x="501" y="25"/>
                  </a:cubicBezTo>
                  <a:lnTo>
                    <a:pt x="134" y="259"/>
                  </a:lnTo>
                  <a:lnTo>
                    <a:pt x="67" y="459"/>
                  </a:lnTo>
                  <a:cubicBezTo>
                    <a:pt x="0" y="626"/>
                    <a:pt x="34" y="793"/>
                    <a:pt x="134" y="893"/>
                  </a:cubicBezTo>
                  <a:cubicBezTo>
                    <a:pt x="200" y="959"/>
                    <a:pt x="267" y="1026"/>
                    <a:pt x="300" y="1093"/>
                  </a:cubicBezTo>
                  <a:cubicBezTo>
                    <a:pt x="361" y="1174"/>
                    <a:pt x="434" y="1218"/>
                    <a:pt x="512" y="1218"/>
                  </a:cubicBezTo>
                  <a:cubicBezTo>
                    <a:pt x="562" y="1218"/>
                    <a:pt x="615" y="1199"/>
                    <a:pt x="667" y="1160"/>
                  </a:cubicBezTo>
                  <a:lnTo>
                    <a:pt x="1501" y="626"/>
                  </a:lnTo>
                  <a:cubicBezTo>
                    <a:pt x="1518" y="609"/>
                    <a:pt x="1543" y="601"/>
                    <a:pt x="1572" y="601"/>
                  </a:cubicBezTo>
                  <a:cubicBezTo>
                    <a:pt x="1601" y="601"/>
                    <a:pt x="1635" y="609"/>
                    <a:pt x="1668" y="626"/>
                  </a:cubicBezTo>
                  <a:lnTo>
                    <a:pt x="667" y="25"/>
                  </a:lnTo>
                  <a:cubicBezTo>
                    <a:pt x="651" y="9"/>
                    <a:pt x="617" y="0"/>
                    <a:pt x="5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7"/>
            <p:cNvSpPr/>
            <p:nvPr/>
          </p:nvSpPr>
          <p:spPr>
            <a:xfrm>
              <a:off x="5073279" y="1787382"/>
              <a:ext cx="47700" cy="34784"/>
            </a:xfrm>
            <a:custGeom>
              <a:avLst/>
              <a:gdLst/>
              <a:ahLst/>
              <a:cxnLst/>
              <a:rect l="l" t="t" r="r" b="b"/>
              <a:pathLst>
                <a:path w="2803" h="2044" extrusionOk="0">
                  <a:moveTo>
                    <a:pt x="1030" y="1"/>
                  </a:moveTo>
                  <a:cubicBezTo>
                    <a:pt x="913" y="1"/>
                    <a:pt x="789" y="65"/>
                    <a:pt x="734" y="176"/>
                  </a:cubicBezTo>
                  <a:lnTo>
                    <a:pt x="134" y="1310"/>
                  </a:lnTo>
                  <a:cubicBezTo>
                    <a:pt x="100" y="1377"/>
                    <a:pt x="67" y="1444"/>
                    <a:pt x="0" y="1477"/>
                  </a:cubicBezTo>
                  <a:lnTo>
                    <a:pt x="1001" y="2044"/>
                  </a:lnTo>
                  <a:cubicBezTo>
                    <a:pt x="1068" y="2011"/>
                    <a:pt x="1101" y="1944"/>
                    <a:pt x="1168" y="1911"/>
                  </a:cubicBezTo>
                  <a:lnTo>
                    <a:pt x="1768" y="743"/>
                  </a:lnTo>
                  <a:cubicBezTo>
                    <a:pt x="1823" y="633"/>
                    <a:pt x="1924" y="568"/>
                    <a:pt x="2052" y="568"/>
                  </a:cubicBezTo>
                  <a:cubicBezTo>
                    <a:pt x="2079" y="568"/>
                    <a:pt x="2106" y="571"/>
                    <a:pt x="2135" y="576"/>
                  </a:cubicBezTo>
                  <a:lnTo>
                    <a:pt x="2735" y="743"/>
                  </a:lnTo>
                  <a:lnTo>
                    <a:pt x="2802" y="743"/>
                  </a:lnTo>
                  <a:lnTo>
                    <a:pt x="1801" y="176"/>
                  </a:lnTo>
                  <a:cubicBezTo>
                    <a:pt x="1801" y="143"/>
                    <a:pt x="1768" y="143"/>
                    <a:pt x="1735" y="143"/>
                  </a:cubicBezTo>
                  <a:lnTo>
                    <a:pt x="1101" y="9"/>
                  </a:lnTo>
                  <a:cubicBezTo>
                    <a:pt x="1078" y="3"/>
                    <a:pt x="1054" y="1"/>
                    <a:pt x="10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7"/>
            <p:cNvSpPr/>
            <p:nvPr/>
          </p:nvSpPr>
          <p:spPr>
            <a:xfrm>
              <a:off x="5030140" y="1799601"/>
              <a:ext cx="39174" cy="28249"/>
            </a:xfrm>
            <a:custGeom>
              <a:avLst/>
              <a:gdLst/>
              <a:ahLst/>
              <a:cxnLst/>
              <a:rect l="l" t="t" r="r" b="b"/>
              <a:pathLst>
                <a:path w="2302" h="1660" extrusionOk="0">
                  <a:moveTo>
                    <a:pt x="1251" y="0"/>
                  </a:moveTo>
                  <a:cubicBezTo>
                    <a:pt x="1234" y="0"/>
                    <a:pt x="1218" y="8"/>
                    <a:pt x="1201" y="25"/>
                  </a:cubicBezTo>
                  <a:cubicBezTo>
                    <a:pt x="1168" y="25"/>
                    <a:pt x="1134" y="25"/>
                    <a:pt x="1101" y="58"/>
                  </a:cubicBezTo>
                  <a:lnTo>
                    <a:pt x="133" y="826"/>
                  </a:lnTo>
                  <a:cubicBezTo>
                    <a:pt x="133" y="826"/>
                    <a:pt x="100" y="826"/>
                    <a:pt x="100" y="859"/>
                  </a:cubicBezTo>
                  <a:lnTo>
                    <a:pt x="67" y="859"/>
                  </a:lnTo>
                  <a:cubicBezTo>
                    <a:pt x="33" y="926"/>
                    <a:pt x="0" y="959"/>
                    <a:pt x="0" y="1026"/>
                  </a:cubicBezTo>
                  <a:lnTo>
                    <a:pt x="0" y="1059"/>
                  </a:lnTo>
                  <a:lnTo>
                    <a:pt x="1001" y="1660"/>
                  </a:lnTo>
                  <a:cubicBezTo>
                    <a:pt x="1034" y="1559"/>
                    <a:pt x="1067" y="1459"/>
                    <a:pt x="1168" y="1393"/>
                  </a:cubicBezTo>
                  <a:lnTo>
                    <a:pt x="2135" y="625"/>
                  </a:lnTo>
                  <a:cubicBezTo>
                    <a:pt x="2152" y="609"/>
                    <a:pt x="2177" y="600"/>
                    <a:pt x="2206" y="600"/>
                  </a:cubicBezTo>
                  <a:cubicBezTo>
                    <a:pt x="2235" y="600"/>
                    <a:pt x="2268" y="609"/>
                    <a:pt x="2302" y="625"/>
                  </a:cubicBezTo>
                  <a:lnTo>
                    <a:pt x="1301" y="25"/>
                  </a:lnTo>
                  <a:cubicBezTo>
                    <a:pt x="1284" y="8"/>
                    <a:pt x="1268" y="0"/>
                    <a:pt x="1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7"/>
            <p:cNvSpPr/>
            <p:nvPr/>
          </p:nvSpPr>
          <p:spPr>
            <a:xfrm>
              <a:off x="4979036" y="1915252"/>
              <a:ext cx="33507" cy="27262"/>
            </a:xfrm>
            <a:custGeom>
              <a:avLst/>
              <a:gdLst/>
              <a:ahLst/>
              <a:cxnLst/>
              <a:rect l="l" t="t" r="r" b="b"/>
              <a:pathLst>
                <a:path w="1969" h="1602" extrusionOk="0">
                  <a:moveTo>
                    <a:pt x="935" y="1"/>
                  </a:moveTo>
                  <a:lnTo>
                    <a:pt x="101" y="768"/>
                  </a:lnTo>
                  <a:lnTo>
                    <a:pt x="68" y="835"/>
                  </a:lnTo>
                  <a:cubicBezTo>
                    <a:pt x="68" y="835"/>
                    <a:pt x="34" y="868"/>
                    <a:pt x="34" y="901"/>
                  </a:cubicBezTo>
                  <a:cubicBezTo>
                    <a:pt x="1" y="935"/>
                    <a:pt x="1" y="968"/>
                    <a:pt x="1" y="1035"/>
                  </a:cubicBezTo>
                  <a:lnTo>
                    <a:pt x="1002" y="1602"/>
                  </a:lnTo>
                  <a:cubicBezTo>
                    <a:pt x="1035" y="1502"/>
                    <a:pt x="1068" y="1435"/>
                    <a:pt x="1135" y="1368"/>
                  </a:cubicBezTo>
                  <a:lnTo>
                    <a:pt x="1969" y="6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7"/>
            <p:cNvSpPr/>
            <p:nvPr/>
          </p:nvSpPr>
          <p:spPr>
            <a:xfrm>
              <a:off x="4998913" y="1857358"/>
              <a:ext cx="35209" cy="10789"/>
            </a:xfrm>
            <a:custGeom>
              <a:avLst/>
              <a:gdLst/>
              <a:ahLst/>
              <a:cxnLst/>
              <a:rect l="l" t="t" r="r" b="b"/>
              <a:pathLst>
                <a:path w="2069" h="634" extrusionOk="0">
                  <a:moveTo>
                    <a:pt x="100" y="0"/>
                  </a:moveTo>
                  <a:cubicBezTo>
                    <a:pt x="67" y="0"/>
                    <a:pt x="34" y="33"/>
                    <a:pt x="0" y="67"/>
                  </a:cubicBezTo>
                  <a:lnTo>
                    <a:pt x="1001" y="634"/>
                  </a:lnTo>
                  <a:cubicBezTo>
                    <a:pt x="1068" y="567"/>
                    <a:pt x="1168" y="534"/>
                    <a:pt x="1268" y="534"/>
                  </a:cubicBezTo>
                  <a:lnTo>
                    <a:pt x="1868" y="567"/>
                  </a:lnTo>
                  <a:cubicBezTo>
                    <a:pt x="1935" y="567"/>
                    <a:pt x="2002" y="534"/>
                    <a:pt x="2069" y="534"/>
                  </a:cubicBezTo>
                  <a:lnTo>
                    <a:pt x="1034" y="0"/>
                  </a:lnTo>
                  <a:cubicBezTo>
                    <a:pt x="1001" y="0"/>
                    <a:pt x="968" y="33"/>
                    <a:pt x="934" y="33"/>
                  </a:cubicBezTo>
                  <a:lnTo>
                    <a:pt x="868" y="3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7"/>
            <p:cNvSpPr/>
            <p:nvPr/>
          </p:nvSpPr>
          <p:spPr>
            <a:xfrm>
              <a:off x="5114717" y="1816057"/>
              <a:ext cx="28402" cy="20727"/>
            </a:xfrm>
            <a:custGeom>
              <a:avLst/>
              <a:gdLst/>
              <a:ahLst/>
              <a:cxnLst/>
              <a:rect l="l" t="t" r="r" b="b"/>
              <a:pathLst>
                <a:path w="1669" h="1218" extrusionOk="0">
                  <a:moveTo>
                    <a:pt x="584" y="0"/>
                  </a:moveTo>
                  <a:cubicBezTo>
                    <a:pt x="551" y="0"/>
                    <a:pt x="517" y="9"/>
                    <a:pt x="501" y="25"/>
                  </a:cubicBezTo>
                  <a:lnTo>
                    <a:pt x="134" y="259"/>
                  </a:lnTo>
                  <a:lnTo>
                    <a:pt x="67" y="459"/>
                  </a:lnTo>
                  <a:cubicBezTo>
                    <a:pt x="0" y="626"/>
                    <a:pt x="34" y="793"/>
                    <a:pt x="134" y="893"/>
                  </a:cubicBezTo>
                  <a:cubicBezTo>
                    <a:pt x="200" y="959"/>
                    <a:pt x="267" y="1026"/>
                    <a:pt x="300" y="1093"/>
                  </a:cubicBezTo>
                  <a:cubicBezTo>
                    <a:pt x="361" y="1174"/>
                    <a:pt x="434" y="1218"/>
                    <a:pt x="512" y="1218"/>
                  </a:cubicBezTo>
                  <a:cubicBezTo>
                    <a:pt x="562" y="1218"/>
                    <a:pt x="615" y="1199"/>
                    <a:pt x="667" y="1160"/>
                  </a:cubicBezTo>
                  <a:lnTo>
                    <a:pt x="1501" y="626"/>
                  </a:lnTo>
                  <a:cubicBezTo>
                    <a:pt x="1518" y="609"/>
                    <a:pt x="1543" y="601"/>
                    <a:pt x="1572" y="601"/>
                  </a:cubicBezTo>
                  <a:cubicBezTo>
                    <a:pt x="1601" y="601"/>
                    <a:pt x="1635" y="609"/>
                    <a:pt x="1668" y="626"/>
                  </a:cubicBezTo>
                  <a:lnTo>
                    <a:pt x="667" y="25"/>
                  </a:lnTo>
                  <a:cubicBezTo>
                    <a:pt x="651" y="9"/>
                    <a:pt x="617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7"/>
            <p:cNvSpPr/>
            <p:nvPr/>
          </p:nvSpPr>
          <p:spPr>
            <a:xfrm>
              <a:off x="5073279" y="1787382"/>
              <a:ext cx="47700" cy="34784"/>
            </a:xfrm>
            <a:custGeom>
              <a:avLst/>
              <a:gdLst/>
              <a:ahLst/>
              <a:cxnLst/>
              <a:rect l="l" t="t" r="r" b="b"/>
              <a:pathLst>
                <a:path w="2803" h="2044" extrusionOk="0">
                  <a:moveTo>
                    <a:pt x="1030" y="1"/>
                  </a:moveTo>
                  <a:cubicBezTo>
                    <a:pt x="913" y="1"/>
                    <a:pt x="789" y="65"/>
                    <a:pt x="734" y="176"/>
                  </a:cubicBezTo>
                  <a:lnTo>
                    <a:pt x="134" y="1310"/>
                  </a:lnTo>
                  <a:cubicBezTo>
                    <a:pt x="100" y="1377"/>
                    <a:pt x="67" y="1444"/>
                    <a:pt x="0" y="1477"/>
                  </a:cubicBezTo>
                  <a:lnTo>
                    <a:pt x="1001" y="2044"/>
                  </a:lnTo>
                  <a:cubicBezTo>
                    <a:pt x="1068" y="2011"/>
                    <a:pt x="1101" y="1944"/>
                    <a:pt x="1168" y="1911"/>
                  </a:cubicBezTo>
                  <a:lnTo>
                    <a:pt x="1768" y="743"/>
                  </a:lnTo>
                  <a:cubicBezTo>
                    <a:pt x="1823" y="633"/>
                    <a:pt x="1924" y="568"/>
                    <a:pt x="2052" y="568"/>
                  </a:cubicBezTo>
                  <a:cubicBezTo>
                    <a:pt x="2079" y="568"/>
                    <a:pt x="2106" y="571"/>
                    <a:pt x="2135" y="576"/>
                  </a:cubicBezTo>
                  <a:lnTo>
                    <a:pt x="2735" y="743"/>
                  </a:lnTo>
                  <a:lnTo>
                    <a:pt x="2802" y="743"/>
                  </a:lnTo>
                  <a:lnTo>
                    <a:pt x="1801" y="176"/>
                  </a:lnTo>
                  <a:cubicBezTo>
                    <a:pt x="1801" y="143"/>
                    <a:pt x="1768" y="143"/>
                    <a:pt x="1735" y="143"/>
                  </a:cubicBezTo>
                  <a:lnTo>
                    <a:pt x="1101" y="9"/>
                  </a:lnTo>
                  <a:cubicBezTo>
                    <a:pt x="1078" y="3"/>
                    <a:pt x="1054" y="1"/>
                    <a:pt x="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7"/>
            <p:cNvSpPr/>
            <p:nvPr/>
          </p:nvSpPr>
          <p:spPr>
            <a:xfrm>
              <a:off x="5030140" y="1799601"/>
              <a:ext cx="39174" cy="28249"/>
            </a:xfrm>
            <a:custGeom>
              <a:avLst/>
              <a:gdLst/>
              <a:ahLst/>
              <a:cxnLst/>
              <a:rect l="l" t="t" r="r" b="b"/>
              <a:pathLst>
                <a:path w="2302" h="1660" extrusionOk="0">
                  <a:moveTo>
                    <a:pt x="1251" y="0"/>
                  </a:moveTo>
                  <a:cubicBezTo>
                    <a:pt x="1234" y="0"/>
                    <a:pt x="1218" y="8"/>
                    <a:pt x="1201" y="25"/>
                  </a:cubicBezTo>
                  <a:cubicBezTo>
                    <a:pt x="1168" y="25"/>
                    <a:pt x="1134" y="25"/>
                    <a:pt x="1101" y="58"/>
                  </a:cubicBezTo>
                  <a:lnTo>
                    <a:pt x="133" y="826"/>
                  </a:lnTo>
                  <a:cubicBezTo>
                    <a:pt x="133" y="826"/>
                    <a:pt x="100" y="826"/>
                    <a:pt x="100" y="859"/>
                  </a:cubicBezTo>
                  <a:lnTo>
                    <a:pt x="67" y="859"/>
                  </a:lnTo>
                  <a:cubicBezTo>
                    <a:pt x="33" y="926"/>
                    <a:pt x="0" y="959"/>
                    <a:pt x="0" y="1026"/>
                  </a:cubicBezTo>
                  <a:lnTo>
                    <a:pt x="0" y="1059"/>
                  </a:lnTo>
                  <a:lnTo>
                    <a:pt x="1001" y="1660"/>
                  </a:lnTo>
                  <a:cubicBezTo>
                    <a:pt x="1034" y="1559"/>
                    <a:pt x="1067" y="1459"/>
                    <a:pt x="1168" y="1393"/>
                  </a:cubicBezTo>
                  <a:lnTo>
                    <a:pt x="2135" y="625"/>
                  </a:lnTo>
                  <a:cubicBezTo>
                    <a:pt x="2152" y="609"/>
                    <a:pt x="2177" y="600"/>
                    <a:pt x="2206" y="600"/>
                  </a:cubicBezTo>
                  <a:cubicBezTo>
                    <a:pt x="2235" y="600"/>
                    <a:pt x="2268" y="609"/>
                    <a:pt x="2302" y="625"/>
                  </a:cubicBezTo>
                  <a:lnTo>
                    <a:pt x="1301" y="25"/>
                  </a:lnTo>
                  <a:cubicBezTo>
                    <a:pt x="1284" y="8"/>
                    <a:pt x="1268" y="0"/>
                    <a:pt x="1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7"/>
            <p:cNvSpPr/>
            <p:nvPr/>
          </p:nvSpPr>
          <p:spPr>
            <a:xfrm>
              <a:off x="4996071" y="1797031"/>
              <a:ext cx="151013" cy="196008"/>
            </a:xfrm>
            <a:custGeom>
              <a:avLst/>
              <a:gdLst/>
              <a:ahLst/>
              <a:cxnLst/>
              <a:rect l="l" t="t" r="r" b="b"/>
              <a:pathLst>
                <a:path w="8874" h="11518" extrusionOk="0">
                  <a:moveTo>
                    <a:pt x="5293" y="3277"/>
                  </a:moveTo>
                  <a:cubicBezTo>
                    <a:pt x="5813" y="3277"/>
                    <a:pt x="6206" y="3625"/>
                    <a:pt x="6305" y="4279"/>
                  </a:cubicBezTo>
                  <a:cubicBezTo>
                    <a:pt x="6505" y="5380"/>
                    <a:pt x="5838" y="6948"/>
                    <a:pt x="4771" y="7748"/>
                  </a:cubicBezTo>
                  <a:cubicBezTo>
                    <a:pt x="4351" y="8087"/>
                    <a:pt x="3936" y="8249"/>
                    <a:pt x="3579" y="8249"/>
                  </a:cubicBezTo>
                  <a:cubicBezTo>
                    <a:pt x="3056" y="8249"/>
                    <a:pt x="2655" y="7902"/>
                    <a:pt x="2536" y="7248"/>
                  </a:cubicBezTo>
                  <a:cubicBezTo>
                    <a:pt x="2369" y="6147"/>
                    <a:pt x="3036" y="4613"/>
                    <a:pt x="4104" y="3779"/>
                  </a:cubicBezTo>
                  <a:cubicBezTo>
                    <a:pt x="4523" y="3440"/>
                    <a:pt x="4938" y="3277"/>
                    <a:pt x="5293" y="3277"/>
                  </a:cubicBezTo>
                  <a:close/>
                  <a:moveTo>
                    <a:pt x="6589" y="1"/>
                  </a:moveTo>
                  <a:cubicBezTo>
                    <a:pt x="6461" y="1"/>
                    <a:pt x="6360" y="66"/>
                    <a:pt x="6305" y="176"/>
                  </a:cubicBezTo>
                  <a:lnTo>
                    <a:pt x="5705" y="1344"/>
                  </a:lnTo>
                  <a:cubicBezTo>
                    <a:pt x="5605" y="1477"/>
                    <a:pt x="5471" y="1577"/>
                    <a:pt x="5338" y="1610"/>
                  </a:cubicBezTo>
                  <a:cubicBezTo>
                    <a:pt x="5171" y="1644"/>
                    <a:pt x="5038" y="1677"/>
                    <a:pt x="4904" y="1744"/>
                  </a:cubicBezTo>
                  <a:cubicBezTo>
                    <a:pt x="4868" y="1762"/>
                    <a:pt x="4833" y="1770"/>
                    <a:pt x="4799" y="1770"/>
                  </a:cubicBezTo>
                  <a:cubicBezTo>
                    <a:pt x="4706" y="1770"/>
                    <a:pt x="4628" y="1708"/>
                    <a:pt x="4604" y="1610"/>
                  </a:cubicBezTo>
                  <a:lnTo>
                    <a:pt x="4370" y="877"/>
                  </a:lnTo>
                  <a:cubicBezTo>
                    <a:pt x="4370" y="788"/>
                    <a:pt x="4296" y="743"/>
                    <a:pt x="4217" y="743"/>
                  </a:cubicBezTo>
                  <a:cubicBezTo>
                    <a:pt x="4178" y="743"/>
                    <a:pt x="4137" y="754"/>
                    <a:pt x="4104" y="776"/>
                  </a:cubicBezTo>
                  <a:lnTo>
                    <a:pt x="3170" y="1544"/>
                  </a:lnTo>
                  <a:cubicBezTo>
                    <a:pt x="3036" y="1644"/>
                    <a:pt x="2969" y="1811"/>
                    <a:pt x="2969" y="1977"/>
                  </a:cubicBezTo>
                  <a:lnTo>
                    <a:pt x="3036" y="2878"/>
                  </a:lnTo>
                  <a:cubicBezTo>
                    <a:pt x="3036" y="3045"/>
                    <a:pt x="3003" y="3178"/>
                    <a:pt x="2903" y="3312"/>
                  </a:cubicBezTo>
                  <a:cubicBezTo>
                    <a:pt x="2736" y="3512"/>
                    <a:pt x="2602" y="3712"/>
                    <a:pt x="2469" y="3912"/>
                  </a:cubicBezTo>
                  <a:cubicBezTo>
                    <a:pt x="2369" y="4012"/>
                    <a:pt x="2236" y="4112"/>
                    <a:pt x="2069" y="4112"/>
                  </a:cubicBezTo>
                  <a:lnTo>
                    <a:pt x="1435" y="4079"/>
                  </a:lnTo>
                  <a:cubicBezTo>
                    <a:pt x="1302" y="4079"/>
                    <a:pt x="1168" y="4146"/>
                    <a:pt x="1101" y="4279"/>
                  </a:cubicBezTo>
                  <a:lnTo>
                    <a:pt x="501" y="5580"/>
                  </a:lnTo>
                  <a:cubicBezTo>
                    <a:pt x="468" y="5713"/>
                    <a:pt x="501" y="5880"/>
                    <a:pt x="634" y="5914"/>
                  </a:cubicBezTo>
                  <a:lnTo>
                    <a:pt x="1135" y="6147"/>
                  </a:lnTo>
                  <a:cubicBezTo>
                    <a:pt x="1268" y="6180"/>
                    <a:pt x="1335" y="6347"/>
                    <a:pt x="1302" y="6481"/>
                  </a:cubicBezTo>
                  <a:cubicBezTo>
                    <a:pt x="1268" y="6681"/>
                    <a:pt x="1235" y="6914"/>
                    <a:pt x="1201" y="7114"/>
                  </a:cubicBezTo>
                  <a:cubicBezTo>
                    <a:pt x="1168" y="7248"/>
                    <a:pt x="1101" y="7415"/>
                    <a:pt x="1001" y="7515"/>
                  </a:cubicBezTo>
                  <a:lnTo>
                    <a:pt x="167" y="8315"/>
                  </a:lnTo>
                  <a:cubicBezTo>
                    <a:pt x="67" y="8415"/>
                    <a:pt x="1" y="8582"/>
                    <a:pt x="34" y="8716"/>
                  </a:cubicBezTo>
                  <a:lnTo>
                    <a:pt x="167" y="9650"/>
                  </a:lnTo>
                  <a:cubicBezTo>
                    <a:pt x="190" y="9738"/>
                    <a:pt x="256" y="9798"/>
                    <a:pt x="328" y="9798"/>
                  </a:cubicBezTo>
                  <a:cubicBezTo>
                    <a:pt x="364" y="9798"/>
                    <a:pt x="401" y="9783"/>
                    <a:pt x="434" y="9750"/>
                  </a:cubicBezTo>
                  <a:lnTo>
                    <a:pt x="1268" y="9216"/>
                  </a:lnTo>
                  <a:cubicBezTo>
                    <a:pt x="1308" y="9176"/>
                    <a:pt x="1357" y="9158"/>
                    <a:pt x="1407" y="9158"/>
                  </a:cubicBezTo>
                  <a:cubicBezTo>
                    <a:pt x="1484" y="9158"/>
                    <a:pt x="1561" y="9202"/>
                    <a:pt x="1602" y="9283"/>
                  </a:cubicBezTo>
                  <a:cubicBezTo>
                    <a:pt x="1668" y="9349"/>
                    <a:pt x="1702" y="9416"/>
                    <a:pt x="1769" y="9483"/>
                  </a:cubicBezTo>
                  <a:cubicBezTo>
                    <a:pt x="1869" y="9583"/>
                    <a:pt x="1935" y="9750"/>
                    <a:pt x="1869" y="9883"/>
                  </a:cubicBezTo>
                  <a:lnTo>
                    <a:pt x="1468" y="11084"/>
                  </a:lnTo>
                  <a:cubicBezTo>
                    <a:pt x="1402" y="11184"/>
                    <a:pt x="1468" y="11351"/>
                    <a:pt x="1602" y="11351"/>
                  </a:cubicBezTo>
                  <a:lnTo>
                    <a:pt x="2269" y="11518"/>
                  </a:lnTo>
                  <a:cubicBezTo>
                    <a:pt x="2402" y="11518"/>
                    <a:pt x="2536" y="11451"/>
                    <a:pt x="2636" y="11351"/>
                  </a:cubicBezTo>
                  <a:lnTo>
                    <a:pt x="3236" y="10183"/>
                  </a:lnTo>
                  <a:cubicBezTo>
                    <a:pt x="3303" y="10050"/>
                    <a:pt x="3436" y="9950"/>
                    <a:pt x="3603" y="9916"/>
                  </a:cubicBezTo>
                  <a:cubicBezTo>
                    <a:pt x="3737" y="9883"/>
                    <a:pt x="3870" y="9850"/>
                    <a:pt x="4003" y="9783"/>
                  </a:cubicBezTo>
                  <a:cubicBezTo>
                    <a:pt x="4039" y="9765"/>
                    <a:pt x="4075" y="9757"/>
                    <a:pt x="4109" y="9757"/>
                  </a:cubicBezTo>
                  <a:cubicBezTo>
                    <a:pt x="4201" y="9757"/>
                    <a:pt x="4279" y="9819"/>
                    <a:pt x="4304" y="9916"/>
                  </a:cubicBezTo>
                  <a:lnTo>
                    <a:pt x="4537" y="10650"/>
                  </a:lnTo>
                  <a:cubicBezTo>
                    <a:pt x="4537" y="10731"/>
                    <a:pt x="4598" y="10775"/>
                    <a:pt x="4669" y="10775"/>
                  </a:cubicBezTo>
                  <a:cubicBezTo>
                    <a:pt x="4715" y="10775"/>
                    <a:pt x="4765" y="10756"/>
                    <a:pt x="4804" y="10717"/>
                  </a:cubicBezTo>
                  <a:lnTo>
                    <a:pt x="5771" y="9983"/>
                  </a:lnTo>
                  <a:cubicBezTo>
                    <a:pt x="5871" y="9850"/>
                    <a:pt x="5938" y="9716"/>
                    <a:pt x="5938" y="9549"/>
                  </a:cubicBezTo>
                  <a:lnTo>
                    <a:pt x="5838" y="8649"/>
                  </a:lnTo>
                  <a:cubicBezTo>
                    <a:pt x="5805" y="8482"/>
                    <a:pt x="5871" y="8315"/>
                    <a:pt x="5972" y="8215"/>
                  </a:cubicBezTo>
                  <a:cubicBezTo>
                    <a:pt x="6138" y="8015"/>
                    <a:pt x="6272" y="7815"/>
                    <a:pt x="6405" y="7615"/>
                  </a:cubicBezTo>
                  <a:cubicBezTo>
                    <a:pt x="6505" y="7481"/>
                    <a:pt x="6672" y="7415"/>
                    <a:pt x="6805" y="7415"/>
                  </a:cubicBezTo>
                  <a:lnTo>
                    <a:pt x="7439" y="7448"/>
                  </a:lnTo>
                  <a:cubicBezTo>
                    <a:pt x="7573" y="7448"/>
                    <a:pt x="7706" y="7348"/>
                    <a:pt x="7773" y="7214"/>
                  </a:cubicBezTo>
                  <a:lnTo>
                    <a:pt x="8373" y="5914"/>
                  </a:lnTo>
                  <a:cubicBezTo>
                    <a:pt x="8407" y="5780"/>
                    <a:pt x="8373" y="5647"/>
                    <a:pt x="8240" y="5580"/>
                  </a:cubicBezTo>
                  <a:lnTo>
                    <a:pt x="7739" y="5380"/>
                  </a:lnTo>
                  <a:cubicBezTo>
                    <a:pt x="7606" y="5313"/>
                    <a:pt x="7539" y="5180"/>
                    <a:pt x="7573" y="5046"/>
                  </a:cubicBezTo>
                  <a:cubicBezTo>
                    <a:pt x="7606" y="4813"/>
                    <a:pt x="7639" y="4613"/>
                    <a:pt x="7673" y="4412"/>
                  </a:cubicBezTo>
                  <a:cubicBezTo>
                    <a:pt x="7706" y="4246"/>
                    <a:pt x="7773" y="4112"/>
                    <a:pt x="7873" y="3979"/>
                  </a:cubicBezTo>
                  <a:lnTo>
                    <a:pt x="8707" y="3212"/>
                  </a:lnTo>
                  <a:cubicBezTo>
                    <a:pt x="8840" y="3111"/>
                    <a:pt x="8874" y="2945"/>
                    <a:pt x="8874" y="2778"/>
                  </a:cubicBezTo>
                  <a:lnTo>
                    <a:pt x="8707" y="1877"/>
                  </a:lnTo>
                  <a:cubicBezTo>
                    <a:pt x="8707" y="1780"/>
                    <a:pt x="8635" y="1718"/>
                    <a:pt x="8558" y="1718"/>
                  </a:cubicBezTo>
                  <a:cubicBezTo>
                    <a:pt x="8529" y="1718"/>
                    <a:pt x="8500" y="1726"/>
                    <a:pt x="8473" y="1744"/>
                  </a:cubicBezTo>
                  <a:lnTo>
                    <a:pt x="7639" y="2311"/>
                  </a:lnTo>
                  <a:cubicBezTo>
                    <a:pt x="7592" y="2335"/>
                    <a:pt x="7545" y="2346"/>
                    <a:pt x="7499" y="2346"/>
                  </a:cubicBezTo>
                  <a:cubicBezTo>
                    <a:pt x="7416" y="2346"/>
                    <a:pt x="7337" y="2309"/>
                    <a:pt x="7272" y="2244"/>
                  </a:cubicBezTo>
                  <a:cubicBezTo>
                    <a:pt x="7239" y="2144"/>
                    <a:pt x="7172" y="2077"/>
                    <a:pt x="7139" y="2044"/>
                  </a:cubicBezTo>
                  <a:cubicBezTo>
                    <a:pt x="7006" y="1911"/>
                    <a:pt x="6972" y="1744"/>
                    <a:pt x="7039" y="1610"/>
                  </a:cubicBezTo>
                  <a:lnTo>
                    <a:pt x="7439" y="443"/>
                  </a:lnTo>
                  <a:cubicBezTo>
                    <a:pt x="7473" y="309"/>
                    <a:pt x="7406" y="176"/>
                    <a:pt x="7272" y="143"/>
                  </a:cubicBezTo>
                  <a:lnTo>
                    <a:pt x="6672" y="9"/>
                  </a:lnTo>
                  <a:cubicBezTo>
                    <a:pt x="6643" y="4"/>
                    <a:pt x="6616" y="1"/>
                    <a:pt x="65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7"/>
            <p:cNvSpPr/>
            <p:nvPr/>
          </p:nvSpPr>
          <p:spPr>
            <a:xfrm>
              <a:off x="4996071" y="1797031"/>
              <a:ext cx="151013" cy="196008"/>
            </a:xfrm>
            <a:custGeom>
              <a:avLst/>
              <a:gdLst/>
              <a:ahLst/>
              <a:cxnLst/>
              <a:rect l="l" t="t" r="r" b="b"/>
              <a:pathLst>
                <a:path w="8874" h="11518" extrusionOk="0">
                  <a:moveTo>
                    <a:pt x="5293" y="3277"/>
                  </a:moveTo>
                  <a:cubicBezTo>
                    <a:pt x="5813" y="3277"/>
                    <a:pt x="6206" y="3625"/>
                    <a:pt x="6305" y="4279"/>
                  </a:cubicBezTo>
                  <a:cubicBezTo>
                    <a:pt x="6505" y="5380"/>
                    <a:pt x="5838" y="6948"/>
                    <a:pt x="4771" y="7748"/>
                  </a:cubicBezTo>
                  <a:cubicBezTo>
                    <a:pt x="4351" y="8087"/>
                    <a:pt x="3936" y="8249"/>
                    <a:pt x="3579" y="8249"/>
                  </a:cubicBezTo>
                  <a:cubicBezTo>
                    <a:pt x="3056" y="8249"/>
                    <a:pt x="2655" y="7902"/>
                    <a:pt x="2536" y="7248"/>
                  </a:cubicBezTo>
                  <a:cubicBezTo>
                    <a:pt x="2369" y="6147"/>
                    <a:pt x="3036" y="4613"/>
                    <a:pt x="4104" y="3779"/>
                  </a:cubicBezTo>
                  <a:cubicBezTo>
                    <a:pt x="4523" y="3440"/>
                    <a:pt x="4938" y="3277"/>
                    <a:pt x="5293" y="3277"/>
                  </a:cubicBezTo>
                  <a:close/>
                  <a:moveTo>
                    <a:pt x="6589" y="1"/>
                  </a:moveTo>
                  <a:cubicBezTo>
                    <a:pt x="6461" y="1"/>
                    <a:pt x="6360" y="66"/>
                    <a:pt x="6305" y="176"/>
                  </a:cubicBezTo>
                  <a:lnTo>
                    <a:pt x="5705" y="1344"/>
                  </a:lnTo>
                  <a:cubicBezTo>
                    <a:pt x="5605" y="1477"/>
                    <a:pt x="5471" y="1577"/>
                    <a:pt x="5338" y="1610"/>
                  </a:cubicBezTo>
                  <a:cubicBezTo>
                    <a:pt x="5171" y="1644"/>
                    <a:pt x="5038" y="1677"/>
                    <a:pt x="4904" y="1744"/>
                  </a:cubicBezTo>
                  <a:cubicBezTo>
                    <a:pt x="4868" y="1762"/>
                    <a:pt x="4833" y="1770"/>
                    <a:pt x="4799" y="1770"/>
                  </a:cubicBezTo>
                  <a:cubicBezTo>
                    <a:pt x="4706" y="1770"/>
                    <a:pt x="4628" y="1708"/>
                    <a:pt x="4604" y="1610"/>
                  </a:cubicBezTo>
                  <a:lnTo>
                    <a:pt x="4370" y="877"/>
                  </a:lnTo>
                  <a:cubicBezTo>
                    <a:pt x="4370" y="788"/>
                    <a:pt x="4296" y="743"/>
                    <a:pt x="4217" y="743"/>
                  </a:cubicBezTo>
                  <a:cubicBezTo>
                    <a:pt x="4178" y="743"/>
                    <a:pt x="4137" y="754"/>
                    <a:pt x="4104" y="776"/>
                  </a:cubicBezTo>
                  <a:lnTo>
                    <a:pt x="3170" y="1544"/>
                  </a:lnTo>
                  <a:cubicBezTo>
                    <a:pt x="3036" y="1644"/>
                    <a:pt x="2969" y="1811"/>
                    <a:pt x="2969" y="1977"/>
                  </a:cubicBezTo>
                  <a:lnTo>
                    <a:pt x="3036" y="2878"/>
                  </a:lnTo>
                  <a:cubicBezTo>
                    <a:pt x="3036" y="3045"/>
                    <a:pt x="3003" y="3178"/>
                    <a:pt x="2903" y="3312"/>
                  </a:cubicBezTo>
                  <a:cubicBezTo>
                    <a:pt x="2736" y="3512"/>
                    <a:pt x="2602" y="3712"/>
                    <a:pt x="2469" y="3912"/>
                  </a:cubicBezTo>
                  <a:cubicBezTo>
                    <a:pt x="2369" y="4012"/>
                    <a:pt x="2236" y="4112"/>
                    <a:pt x="2069" y="4112"/>
                  </a:cubicBezTo>
                  <a:lnTo>
                    <a:pt x="1435" y="4079"/>
                  </a:lnTo>
                  <a:cubicBezTo>
                    <a:pt x="1302" y="4079"/>
                    <a:pt x="1168" y="4146"/>
                    <a:pt x="1101" y="4279"/>
                  </a:cubicBezTo>
                  <a:lnTo>
                    <a:pt x="501" y="5580"/>
                  </a:lnTo>
                  <a:cubicBezTo>
                    <a:pt x="468" y="5713"/>
                    <a:pt x="501" y="5880"/>
                    <a:pt x="634" y="5914"/>
                  </a:cubicBezTo>
                  <a:lnTo>
                    <a:pt x="1135" y="6147"/>
                  </a:lnTo>
                  <a:cubicBezTo>
                    <a:pt x="1268" y="6180"/>
                    <a:pt x="1335" y="6347"/>
                    <a:pt x="1302" y="6481"/>
                  </a:cubicBezTo>
                  <a:cubicBezTo>
                    <a:pt x="1268" y="6681"/>
                    <a:pt x="1235" y="6914"/>
                    <a:pt x="1201" y="7114"/>
                  </a:cubicBezTo>
                  <a:cubicBezTo>
                    <a:pt x="1168" y="7248"/>
                    <a:pt x="1101" y="7415"/>
                    <a:pt x="1001" y="7515"/>
                  </a:cubicBezTo>
                  <a:lnTo>
                    <a:pt x="167" y="8315"/>
                  </a:lnTo>
                  <a:cubicBezTo>
                    <a:pt x="67" y="8415"/>
                    <a:pt x="1" y="8582"/>
                    <a:pt x="34" y="8716"/>
                  </a:cubicBezTo>
                  <a:lnTo>
                    <a:pt x="167" y="9650"/>
                  </a:lnTo>
                  <a:cubicBezTo>
                    <a:pt x="190" y="9738"/>
                    <a:pt x="256" y="9798"/>
                    <a:pt x="328" y="9798"/>
                  </a:cubicBezTo>
                  <a:cubicBezTo>
                    <a:pt x="364" y="9798"/>
                    <a:pt x="401" y="9783"/>
                    <a:pt x="434" y="9750"/>
                  </a:cubicBezTo>
                  <a:lnTo>
                    <a:pt x="1268" y="9216"/>
                  </a:lnTo>
                  <a:cubicBezTo>
                    <a:pt x="1308" y="9176"/>
                    <a:pt x="1357" y="9158"/>
                    <a:pt x="1407" y="9158"/>
                  </a:cubicBezTo>
                  <a:cubicBezTo>
                    <a:pt x="1484" y="9158"/>
                    <a:pt x="1561" y="9202"/>
                    <a:pt x="1602" y="9283"/>
                  </a:cubicBezTo>
                  <a:cubicBezTo>
                    <a:pt x="1668" y="9349"/>
                    <a:pt x="1702" y="9416"/>
                    <a:pt x="1769" y="9483"/>
                  </a:cubicBezTo>
                  <a:cubicBezTo>
                    <a:pt x="1869" y="9583"/>
                    <a:pt x="1935" y="9750"/>
                    <a:pt x="1869" y="9883"/>
                  </a:cubicBezTo>
                  <a:lnTo>
                    <a:pt x="1468" y="11084"/>
                  </a:lnTo>
                  <a:cubicBezTo>
                    <a:pt x="1402" y="11184"/>
                    <a:pt x="1468" y="11351"/>
                    <a:pt x="1602" y="11351"/>
                  </a:cubicBezTo>
                  <a:lnTo>
                    <a:pt x="2269" y="11518"/>
                  </a:lnTo>
                  <a:cubicBezTo>
                    <a:pt x="2402" y="11518"/>
                    <a:pt x="2536" y="11451"/>
                    <a:pt x="2636" y="11351"/>
                  </a:cubicBezTo>
                  <a:lnTo>
                    <a:pt x="3236" y="10183"/>
                  </a:lnTo>
                  <a:cubicBezTo>
                    <a:pt x="3303" y="10050"/>
                    <a:pt x="3436" y="9950"/>
                    <a:pt x="3603" y="9916"/>
                  </a:cubicBezTo>
                  <a:cubicBezTo>
                    <a:pt x="3737" y="9883"/>
                    <a:pt x="3870" y="9850"/>
                    <a:pt x="4003" y="9783"/>
                  </a:cubicBezTo>
                  <a:cubicBezTo>
                    <a:pt x="4039" y="9765"/>
                    <a:pt x="4075" y="9757"/>
                    <a:pt x="4109" y="9757"/>
                  </a:cubicBezTo>
                  <a:cubicBezTo>
                    <a:pt x="4201" y="9757"/>
                    <a:pt x="4279" y="9819"/>
                    <a:pt x="4304" y="9916"/>
                  </a:cubicBezTo>
                  <a:lnTo>
                    <a:pt x="4537" y="10650"/>
                  </a:lnTo>
                  <a:cubicBezTo>
                    <a:pt x="4537" y="10731"/>
                    <a:pt x="4598" y="10775"/>
                    <a:pt x="4669" y="10775"/>
                  </a:cubicBezTo>
                  <a:cubicBezTo>
                    <a:pt x="4715" y="10775"/>
                    <a:pt x="4765" y="10756"/>
                    <a:pt x="4804" y="10717"/>
                  </a:cubicBezTo>
                  <a:lnTo>
                    <a:pt x="5771" y="9983"/>
                  </a:lnTo>
                  <a:cubicBezTo>
                    <a:pt x="5871" y="9850"/>
                    <a:pt x="5938" y="9716"/>
                    <a:pt x="5938" y="9549"/>
                  </a:cubicBezTo>
                  <a:lnTo>
                    <a:pt x="5838" y="8649"/>
                  </a:lnTo>
                  <a:cubicBezTo>
                    <a:pt x="5805" y="8482"/>
                    <a:pt x="5871" y="8315"/>
                    <a:pt x="5972" y="8215"/>
                  </a:cubicBezTo>
                  <a:cubicBezTo>
                    <a:pt x="6138" y="8015"/>
                    <a:pt x="6272" y="7815"/>
                    <a:pt x="6405" y="7615"/>
                  </a:cubicBezTo>
                  <a:cubicBezTo>
                    <a:pt x="6505" y="7481"/>
                    <a:pt x="6672" y="7415"/>
                    <a:pt x="6805" y="7415"/>
                  </a:cubicBezTo>
                  <a:lnTo>
                    <a:pt x="7439" y="7448"/>
                  </a:lnTo>
                  <a:cubicBezTo>
                    <a:pt x="7573" y="7448"/>
                    <a:pt x="7706" y="7348"/>
                    <a:pt x="7773" y="7214"/>
                  </a:cubicBezTo>
                  <a:lnTo>
                    <a:pt x="8373" y="5914"/>
                  </a:lnTo>
                  <a:cubicBezTo>
                    <a:pt x="8407" y="5780"/>
                    <a:pt x="8373" y="5647"/>
                    <a:pt x="8240" y="5580"/>
                  </a:cubicBezTo>
                  <a:lnTo>
                    <a:pt x="7739" y="5380"/>
                  </a:lnTo>
                  <a:cubicBezTo>
                    <a:pt x="7606" y="5313"/>
                    <a:pt x="7539" y="5180"/>
                    <a:pt x="7573" y="5046"/>
                  </a:cubicBezTo>
                  <a:cubicBezTo>
                    <a:pt x="7606" y="4813"/>
                    <a:pt x="7639" y="4613"/>
                    <a:pt x="7673" y="4412"/>
                  </a:cubicBezTo>
                  <a:cubicBezTo>
                    <a:pt x="7706" y="4246"/>
                    <a:pt x="7773" y="4112"/>
                    <a:pt x="7873" y="3979"/>
                  </a:cubicBezTo>
                  <a:lnTo>
                    <a:pt x="8707" y="3212"/>
                  </a:lnTo>
                  <a:cubicBezTo>
                    <a:pt x="8840" y="3111"/>
                    <a:pt x="8874" y="2945"/>
                    <a:pt x="8874" y="2778"/>
                  </a:cubicBezTo>
                  <a:lnTo>
                    <a:pt x="8707" y="1877"/>
                  </a:lnTo>
                  <a:cubicBezTo>
                    <a:pt x="8707" y="1780"/>
                    <a:pt x="8635" y="1718"/>
                    <a:pt x="8558" y="1718"/>
                  </a:cubicBezTo>
                  <a:cubicBezTo>
                    <a:pt x="8529" y="1718"/>
                    <a:pt x="8500" y="1726"/>
                    <a:pt x="8473" y="1744"/>
                  </a:cubicBezTo>
                  <a:lnTo>
                    <a:pt x="7639" y="2311"/>
                  </a:lnTo>
                  <a:cubicBezTo>
                    <a:pt x="7592" y="2335"/>
                    <a:pt x="7545" y="2346"/>
                    <a:pt x="7499" y="2346"/>
                  </a:cubicBezTo>
                  <a:cubicBezTo>
                    <a:pt x="7416" y="2346"/>
                    <a:pt x="7337" y="2309"/>
                    <a:pt x="7272" y="2244"/>
                  </a:cubicBezTo>
                  <a:cubicBezTo>
                    <a:pt x="7239" y="2144"/>
                    <a:pt x="7172" y="2077"/>
                    <a:pt x="7139" y="2044"/>
                  </a:cubicBezTo>
                  <a:cubicBezTo>
                    <a:pt x="7006" y="1911"/>
                    <a:pt x="6972" y="1744"/>
                    <a:pt x="7039" y="1610"/>
                  </a:cubicBezTo>
                  <a:lnTo>
                    <a:pt x="7439" y="443"/>
                  </a:lnTo>
                  <a:cubicBezTo>
                    <a:pt x="7473" y="309"/>
                    <a:pt x="7406" y="176"/>
                    <a:pt x="7272" y="143"/>
                  </a:cubicBezTo>
                  <a:lnTo>
                    <a:pt x="6672" y="9"/>
                  </a:lnTo>
                  <a:cubicBezTo>
                    <a:pt x="6643" y="4"/>
                    <a:pt x="6616" y="1"/>
                    <a:pt x="6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7"/>
            <p:cNvSpPr/>
            <p:nvPr/>
          </p:nvSpPr>
          <p:spPr>
            <a:xfrm>
              <a:off x="4766743" y="1613532"/>
              <a:ext cx="246941" cy="304579"/>
            </a:xfrm>
            <a:custGeom>
              <a:avLst/>
              <a:gdLst/>
              <a:ahLst/>
              <a:cxnLst/>
              <a:rect l="l" t="t" r="r" b="b"/>
              <a:pathLst>
                <a:path w="14511" h="17898" extrusionOk="0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7"/>
            <p:cNvSpPr/>
            <p:nvPr/>
          </p:nvSpPr>
          <p:spPr>
            <a:xfrm>
              <a:off x="4766743" y="1613532"/>
              <a:ext cx="246941" cy="304579"/>
            </a:xfrm>
            <a:custGeom>
              <a:avLst/>
              <a:gdLst/>
              <a:ahLst/>
              <a:cxnLst/>
              <a:rect l="l" t="t" r="r" b="b"/>
              <a:pathLst>
                <a:path w="14511" h="17898" extrusionOk="0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7"/>
            <p:cNvSpPr/>
            <p:nvPr/>
          </p:nvSpPr>
          <p:spPr>
            <a:xfrm>
              <a:off x="4766743" y="1613532"/>
              <a:ext cx="246941" cy="304579"/>
            </a:xfrm>
            <a:custGeom>
              <a:avLst/>
              <a:gdLst/>
              <a:ahLst/>
              <a:cxnLst/>
              <a:rect l="l" t="t" r="r" b="b"/>
              <a:pathLst>
                <a:path w="14511" h="17898" extrusionOk="0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7"/>
            <p:cNvSpPr/>
            <p:nvPr/>
          </p:nvSpPr>
          <p:spPr>
            <a:xfrm>
              <a:off x="4767305" y="1806255"/>
              <a:ext cx="50542" cy="40893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1435" y="1"/>
                  </a:moveTo>
                  <a:lnTo>
                    <a:pt x="167" y="1168"/>
                  </a:lnTo>
                  <a:cubicBezTo>
                    <a:pt x="134" y="1168"/>
                    <a:pt x="134" y="1202"/>
                    <a:pt x="101" y="1235"/>
                  </a:cubicBezTo>
                  <a:cubicBezTo>
                    <a:pt x="101" y="1235"/>
                    <a:pt x="67" y="1269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lnTo>
                    <a:pt x="1502" y="2403"/>
                  </a:lnTo>
                  <a:cubicBezTo>
                    <a:pt x="1535" y="2236"/>
                    <a:pt x="1602" y="2136"/>
                    <a:pt x="1702" y="2036"/>
                  </a:cubicBezTo>
                  <a:lnTo>
                    <a:pt x="2969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7"/>
            <p:cNvSpPr/>
            <p:nvPr/>
          </p:nvSpPr>
          <p:spPr>
            <a:xfrm>
              <a:off x="4797391" y="1717713"/>
              <a:ext cx="52244" cy="17035"/>
            </a:xfrm>
            <a:custGeom>
              <a:avLst/>
              <a:gdLst/>
              <a:ahLst/>
              <a:cxnLst/>
              <a:rect l="l" t="t" r="r" b="b"/>
              <a:pathLst>
                <a:path w="3070" h="1001" extrusionOk="0">
                  <a:moveTo>
                    <a:pt x="201" y="0"/>
                  </a:moveTo>
                  <a:lnTo>
                    <a:pt x="134" y="34"/>
                  </a:lnTo>
                  <a:cubicBezTo>
                    <a:pt x="67" y="67"/>
                    <a:pt x="34" y="100"/>
                    <a:pt x="1" y="134"/>
                  </a:cubicBezTo>
                  <a:lnTo>
                    <a:pt x="1502" y="1001"/>
                  </a:lnTo>
                  <a:cubicBezTo>
                    <a:pt x="1602" y="901"/>
                    <a:pt x="1735" y="868"/>
                    <a:pt x="1869" y="868"/>
                  </a:cubicBezTo>
                  <a:lnTo>
                    <a:pt x="2803" y="901"/>
                  </a:lnTo>
                  <a:cubicBezTo>
                    <a:pt x="2903" y="901"/>
                    <a:pt x="3003" y="901"/>
                    <a:pt x="3069" y="868"/>
                  </a:cubicBezTo>
                  <a:lnTo>
                    <a:pt x="1568" y="0"/>
                  </a:lnTo>
                  <a:cubicBezTo>
                    <a:pt x="1502" y="34"/>
                    <a:pt x="1468" y="34"/>
                    <a:pt x="1435" y="67"/>
                  </a:cubicBezTo>
                  <a:lnTo>
                    <a:pt x="1302" y="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7"/>
            <p:cNvSpPr/>
            <p:nvPr/>
          </p:nvSpPr>
          <p:spPr>
            <a:xfrm>
              <a:off x="4971089" y="1656926"/>
              <a:ext cx="42595" cy="31108"/>
            </a:xfrm>
            <a:custGeom>
              <a:avLst/>
              <a:gdLst/>
              <a:ahLst/>
              <a:cxnLst/>
              <a:rect l="l" t="t" r="r" b="b"/>
              <a:pathLst>
                <a:path w="2503" h="1828" extrusionOk="0">
                  <a:moveTo>
                    <a:pt x="889" y="0"/>
                  </a:moveTo>
                  <a:cubicBezTo>
                    <a:pt x="830" y="0"/>
                    <a:pt x="776" y="29"/>
                    <a:pt x="735" y="70"/>
                  </a:cubicBezTo>
                  <a:lnTo>
                    <a:pt x="168" y="403"/>
                  </a:lnTo>
                  <a:lnTo>
                    <a:pt x="68" y="737"/>
                  </a:lnTo>
                  <a:cubicBezTo>
                    <a:pt x="1" y="970"/>
                    <a:pt x="34" y="1204"/>
                    <a:pt x="201" y="1337"/>
                  </a:cubicBezTo>
                  <a:cubicBezTo>
                    <a:pt x="301" y="1437"/>
                    <a:pt x="368" y="1537"/>
                    <a:pt x="468" y="1671"/>
                  </a:cubicBezTo>
                  <a:cubicBezTo>
                    <a:pt x="530" y="1775"/>
                    <a:pt x="645" y="1827"/>
                    <a:pt x="763" y="1827"/>
                  </a:cubicBezTo>
                  <a:cubicBezTo>
                    <a:pt x="834" y="1827"/>
                    <a:pt x="906" y="1809"/>
                    <a:pt x="968" y="1771"/>
                  </a:cubicBezTo>
                  <a:lnTo>
                    <a:pt x="2236" y="937"/>
                  </a:lnTo>
                  <a:cubicBezTo>
                    <a:pt x="2294" y="898"/>
                    <a:pt x="2353" y="882"/>
                    <a:pt x="2405" y="882"/>
                  </a:cubicBezTo>
                  <a:cubicBezTo>
                    <a:pt x="2442" y="882"/>
                    <a:pt x="2475" y="890"/>
                    <a:pt x="2503" y="904"/>
                  </a:cubicBezTo>
                  <a:lnTo>
                    <a:pt x="1002" y="36"/>
                  </a:lnTo>
                  <a:cubicBezTo>
                    <a:pt x="963" y="11"/>
                    <a:pt x="925" y="0"/>
                    <a:pt x="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7"/>
            <p:cNvSpPr/>
            <p:nvPr/>
          </p:nvSpPr>
          <p:spPr>
            <a:xfrm>
              <a:off x="4908652" y="1613481"/>
              <a:ext cx="72103" cy="52584"/>
            </a:xfrm>
            <a:custGeom>
              <a:avLst/>
              <a:gdLst/>
              <a:ahLst/>
              <a:cxnLst/>
              <a:rect l="l" t="t" r="r" b="b"/>
              <a:pathLst>
                <a:path w="4237" h="3090" extrusionOk="0">
                  <a:moveTo>
                    <a:pt x="4120" y="1085"/>
                  </a:moveTo>
                  <a:lnTo>
                    <a:pt x="4237" y="1155"/>
                  </a:lnTo>
                  <a:cubicBezTo>
                    <a:pt x="4204" y="1122"/>
                    <a:pt x="4170" y="1122"/>
                    <a:pt x="4137" y="1088"/>
                  </a:cubicBezTo>
                  <a:lnTo>
                    <a:pt x="4120" y="1085"/>
                  </a:lnTo>
                  <a:close/>
                  <a:moveTo>
                    <a:pt x="1523" y="0"/>
                  </a:moveTo>
                  <a:cubicBezTo>
                    <a:pt x="1343" y="0"/>
                    <a:pt x="1181" y="96"/>
                    <a:pt x="1101" y="254"/>
                  </a:cubicBezTo>
                  <a:lnTo>
                    <a:pt x="201" y="1989"/>
                  </a:lnTo>
                  <a:cubicBezTo>
                    <a:pt x="134" y="2089"/>
                    <a:pt x="67" y="2156"/>
                    <a:pt x="1" y="2222"/>
                  </a:cubicBezTo>
                  <a:lnTo>
                    <a:pt x="1502" y="3090"/>
                  </a:lnTo>
                  <a:cubicBezTo>
                    <a:pt x="1602" y="3023"/>
                    <a:pt x="1668" y="2956"/>
                    <a:pt x="1702" y="2856"/>
                  </a:cubicBezTo>
                  <a:lnTo>
                    <a:pt x="2636" y="1122"/>
                  </a:lnTo>
                  <a:cubicBezTo>
                    <a:pt x="2723" y="976"/>
                    <a:pt x="2911" y="882"/>
                    <a:pt x="3091" y="882"/>
                  </a:cubicBezTo>
                  <a:cubicBezTo>
                    <a:pt x="3117" y="882"/>
                    <a:pt x="3144" y="884"/>
                    <a:pt x="3170" y="888"/>
                  </a:cubicBezTo>
                  <a:lnTo>
                    <a:pt x="4120" y="1085"/>
                  </a:lnTo>
                  <a:lnTo>
                    <a:pt x="2736" y="254"/>
                  </a:lnTo>
                  <a:cubicBezTo>
                    <a:pt x="2703" y="254"/>
                    <a:pt x="2636" y="221"/>
                    <a:pt x="2602" y="221"/>
                  </a:cubicBezTo>
                  <a:lnTo>
                    <a:pt x="1668" y="21"/>
                  </a:lnTo>
                  <a:cubicBezTo>
                    <a:pt x="1620" y="7"/>
                    <a:pt x="1571" y="0"/>
                    <a:pt x="15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7"/>
            <p:cNvSpPr/>
            <p:nvPr/>
          </p:nvSpPr>
          <p:spPr>
            <a:xfrm>
              <a:off x="4843934" y="1632557"/>
              <a:ext cx="59068" cy="41455"/>
            </a:xfrm>
            <a:custGeom>
              <a:avLst/>
              <a:gdLst/>
              <a:ahLst/>
              <a:cxnLst/>
              <a:rect l="l" t="t" r="r" b="b"/>
              <a:pathLst>
                <a:path w="3471" h="2436" extrusionOk="0">
                  <a:moveTo>
                    <a:pt x="3439" y="884"/>
                  </a:moveTo>
                  <a:lnTo>
                    <a:pt x="3470" y="901"/>
                  </a:lnTo>
                  <a:cubicBezTo>
                    <a:pt x="3460" y="894"/>
                    <a:pt x="3449" y="888"/>
                    <a:pt x="3439" y="884"/>
                  </a:cubicBezTo>
                  <a:close/>
                  <a:moveTo>
                    <a:pt x="1836" y="1"/>
                  </a:moveTo>
                  <a:cubicBezTo>
                    <a:pt x="1769" y="1"/>
                    <a:pt x="1702" y="34"/>
                    <a:pt x="1635" y="67"/>
                  </a:cubicBezTo>
                  <a:lnTo>
                    <a:pt x="201" y="1202"/>
                  </a:lnTo>
                  <a:lnTo>
                    <a:pt x="134" y="1268"/>
                  </a:lnTo>
                  <a:cubicBezTo>
                    <a:pt x="134" y="1268"/>
                    <a:pt x="134" y="1268"/>
                    <a:pt x="101" y="1302"/>
                  </a:cubicBezTo>
                  <a:cubicBezTo>
                    <a:pt x="68" y="1368"/>
                    <a:pt x="1" y="1435"/>
                    <a:pt x="1" y="1535"/>
                  </a:cubicBezTo>
                  <a:lnTo>
                    <a:pt x="1" y="1602"/>
                  </a:lnTo>
                  <a:lnTo>
                    <a:pt x="1502" y="2436"/>
                  </a:lnTo>
                  <a:cubicBezTo>
                    <a:pt x="1535" y="2302"/>
                    <a:pt x="1635" y="2169"/>
                    <a:pt x="1735" y="2069"/>
                  </a:cubicBezTo>
                  <a:lnTo>
                    <a:pt x="3203" y="935"/>
                  </a:lnTo>
                  <a:cubicBezTo>
                    <a:pt x="3244" y="893"/>
                    <a:pt x="3298" y="865"/>
                    <a:pt x="3357" y="865"/>
                  </a:cubicBezTo>
                  <a:cubicBezTo>
                    <a:pt x="3384" y="865"/>
                    <a:pt x="3411" y="871"/>
                    <a:pt x="3439" y="884"/>
                  </a:cubicBezTo>
                  <a:lnTo>
                    <a:pt x="3439" y="884"/>
                  </a:lnTo>
                  <a:lnTo>
                    <a:pt x="1936" y="34"/>
                  </a:lnTo>
                  <a:cubicBezTo>
                    <a:pt x="1902" y="1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7"/>
            <p:cNvSpPr/>
            <p:nvPr/>
          </p:nvSpPr>
          <p:spPr>
            <a:xfrm>
              <a:off x="4767305" y="1806255"/>
              <a:ext cx="50542" cy="40893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1435" y="1"/>
                  </a:moveTo>
                  <a:lnTo>
                    <a:pt x="167" y="1168"/>
                  </a:lnTo>
                  <a:cubicBezTo>
                    <a:pt x="134" y="1168"/>
                    <a:pt x="134" y="1202"/>
                    <a:pt x="101" y="1235"/>
                  </a:cubicBezTo>
                  <a:cubicBezTo>
                    <a:pt x="101" y="1235"/>
                    <a:pt x="67" y="1269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lnTo>
                    <a:pt x="1502" y="2403"/>
                  </a:lnTo>
                  <a:cubicBezTo>
                    <a:pt x="1535" y="2236"/>
                    <a:pt x="1602" y="2136"/>
                    <a:pt x="1702" y="2036"/>
                  </a:cubicBezTo>
                  <a:lnTo>
                    <a:pt x="2969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7"/>
            <p:cNvSpPr/>
            <p:nvPr/>
          </p:nvSpPr>
          <p:spPr>
            <a:xfrm>
              <a:off x="4797391" y="1717713"/>
              <a:ext cx="52244" cy="17035"/>
            </a:xfrm>
            <a:custGeom>
              <a:avLst/>
              <a:gdLst/>
              <a:ahLst/>
              <a:cxnLst/>
              <a:rect l="l" t="t" r="r" b="b"/>
              <a:pathLst>
                <a:path w="3070" h="1001" extrusionOk="0">
                  <a:moveTo>
                    <a:pt x="201" y="0"/>
                  </a:moveTo>
                  <a:lnTo>
                    <a:pt x="134" y="34"/>
                  </a:lnTo>
                  <a:cubicBezTo>
                    <a:pt x="67" y="67"/>
                    <a:pt x="34" y="100"/>
                    <a:pt x="1" y="134"/>
                  </a:cubicBezTo>
                  <a:lnTo>
                    <a:pt x="1502" y="1001"/>
                  </a:lnTo>
                  <a:cubicBezTo>
                    <a:pt x="1602" y="901"/>
                    <a:pt x="1735" y="868"/>
                    <a:pt x="1869" y="868"/>
                  </a:cubicBezTo>
                  <a:lnTo>
                    <a:pt x="2803" y="901"/>
                  </a:lnTo>
                  <a:cubicBezTo>
                    <a:pt x="2903" y="901"/>
                    <a:pt x="3003" y="901"/>
                    <a:pt x="3069" y="868"/>
                  </a:cubicBezTo>
                  <a:lnTo>
                    <a:pt x="1568" y="0"/>
                  </a:lnTo>
                  <a:cubicBezTo>
                    <a:pt x="1502" y="34"/>
                    <a:pt x="1468" y="34"/>
                    <a:pt x="1435" y="67"/>
                  </a:cubicBezTo>
                  <a:lnTo>
                    <a:pt x="1302" y="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7"/>
            <p:cNvSpPr/>
            <p:nvPr/>
          </p:nvSpPr>
          <p:spPr>
            <a:xfrm>
              <a:off x="4971089" y="1656926"/>
              <a:ext cx="42595" cy="31108"/>
            </a:xfrm>
            <a:custGeom>
              <a:avLst/>
              <a:gdLst/>
              <a:ahLst/>
              <a:cxnLst/>
              <a:rect l="l" t="t" r="r" b="b"/>
              <a:pathLst>
                <a:path w="2503" h="1828" extrusionOk="0">
                  <a:moveTo>
                    <a:pt x="889" y="0"/>
                  </a:moveTo>
                  <a:cubicBezTo>
                    <a:pt x="830" y="0"/>
                    <a:pt x="776" y="29"/>
                    <a:pt x="735" y="70"/>
                  </a:cubicBezTo>
                  <a:lnTo>
                    <a:pt x="168" y="403"/>
                  </a:lnTo>
                  <a:lnTo>
                    <a:pt x="68" y="737"/>
                  </a:lnTo>
                  <a:cubicBezTo>
                    <a:pt x="1" y="970"/>
                    <a:pt x="34" y="1204"/>
                    <a:pt x="201" y="1337"/>
                  </a:cubicBezTo>
                  <a:cubicBezTo>
                    <a:pt x="301" y="1437"/>
                    <a:pt x="368" y="1537"/>
                    <a:pt x="468" y="1671"/>
                  </a:cubicBezTo>
                  <a:cubicBezTo>
                    <a:pt x="530" y="1775"/>
                    <a:pt x="645" y="1827"/>
                    <a:pt x="763" y="1827"/>
                  </a:cubicBezTo>
                  <a:cubicBezTo>
                    <a:pt x="834" y="1827"/>
                    <a:pt x="906" y="1809"/>
                    <a:pt x="968" y="1771"/>
                  </a:cubicBezTo>
                  <a:lnTo>
                    <a:pt x="2236" y="937"/>
                  </a:lnTo>
                  <a:cubicBezTo>
                    <a:pt x="2294" y="898"/>
                    <a:pt x="2353" y="882"/>
                    <a:pt x="2405" y="882"/>
                  </a:cubicBezTo>
                  <a:cubicBezTo>
                    <a:pt x="2442" y="882"/>
                    <a:pt x="2475" y="890"/>
                    <a:pt x="2503" y="904"/>
                  </a:cubicBezTo>
                  <a:lnTo>
                    <a:pt x="1002" y="36"/>
                  </a:lnTo>
                  <a:cubicBezTo>
                    <a:pt x="963" y="11"/>
                    <a:pt x="925" y="0"/>
                    <a:pt x="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7"/>
            <p:cNvSpPr/>
            <p:nvPr/>
          </p:nvSpPr>
          <p:spPr>
            <a:xfrm>
              <a:off x="4908652" y="1613481"/>
              <a:ext cx="72103" cy="52584"/>
            </a:xfrm>
            <a:custGeom>
              <a:avLst/>
              <a:gdLst/>
              <a:ahLst/>
              <a:cxnLst/>
              <a:rect l="l" t="t" r="r" b="b"/>
              <a:pathLst>
                <a:path w="4237" h="3090" extrusionOk="0">
                  <a:moveTo>
                    <a:pt x="4120" y="1085"/>
                  </a:moveTo>
                  <a:lnTo>
                    <a:pt x="4237" y="1155"/>
                  </a:lnTo>
                  <a:cubicBezTo>
                    <a:pt x="4204" y="1122"/>
                    <a:pt x="4170" y="1122"/>
                    <a:pt x="4137" y="1088"/>
                  </a:cubicBezTo>
                  <a:lnTo>
                    <a:pt x="4120" y="1085"/>
                  </a:lnTo>
                  <a:close/>
                  <a:moveTo>
                    <a:pt x="1523" y="0"/>
                  </a:moveTo>
                  <a:cubicBezTo>
                    <a:pt x="1343" y="0"/>
                    <a:pt x="1181" y="96"/>
                    <a:pt x="1101" y="254"/>
                  </a:cubicBezTo>
                  <a:lnTo>
                    <a:pt x="201" y="1989"/>
                  </a:lnTo>
                  <a:cubicBezTo>
                    <a:pt x="134" y="2089"/>
                    <a:pt x="67" y="2156"/>
                    <a:pt x="1" y="2222"/>
                  </a:cubicBezTo>
                  <a:lnTo>
                    <a:pt x="1502" y="3090"/>
                  </a:lnTo>
                  <a:cubicBezTo>
                    <a:pt x="1602" y="3023"/>
                    <a:pt x="1668" y="2956"/>
                    <a:pt x="1702" y="2856"/>
                  </a:cubicBezTo>
                  <a:lnTo>
                    <a:pt x="2636" y="1122"/>
                  </a:lnTo>
                  <a:cubicBezTo>
                    <a:pt x="2723" y="976"/>
                    <a:pt x="2911" y="882"/>
                    <a:pt x="3091" y="882"/>
                  </a:cubicBezTo>
                  <a:cubicBezTo>
                    <a:pt x="3117" y="882"/>
                    <a:pt x="3144" y="884"/>
                    <a:pt x="3170" y="888"/>
                  </a:cubicBezTo>
                  <a:lnTo>
                    <a:pt x="4120" y="1085"/>
                  </a:lnTo>
                  <a:lnTo>
                    <a:pt x="2736" y="254"/>
                  </a:lnTo>
                  <a:cubicBezTo>
                    <a:pt x="2703" y="254"/>
                    <a:pt x="2636" y="221"/>
                    <a:pt x="2602" y="221"/>
                  </a:cubicBezTo>
                  <a:lnTo>
                    <a:pt x="1668" y="21"/>
                  </a:lnTo>
                  <a:cubicBezTo>
                    <a:pt x="1620" y="7"/>
                    <a:pt x="1571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7"/>
            <p:cNvSpPr/>
            <p:nvPr/>
          </p:nvSpPr>
          <p:spPr>
            <a:xfrm>
              <a:off x="4843934" y="1632557"/>
              <a:ext cx="59068" cy="41455"/>
            </a:xfrm>
            <a:custGeom>
              <a:avLst/>
              <a:gdLst/>
              <a:ahLst/>
              <a:cxnLst/>
              <a:rect l="l" t="t" r="r" b="b"/>
              <a:pathLst>
                <a:path w="3471" h="2436" extrusionOk="0">
                  <a:moveTo>
                    <a:pt x="3439" y="884"/>
                  </a:moveTo>
                  <a:lnTo>
                    <a:pt x="3470" y="901"/>
                  </a:lnTo>
                  <a:cubicBezTo>
                    <a:pt x="3460" y="894"/>
                    <a:pt x="3449" y="888"/>
                    <a:pt x="3439" y="884"/>
                  </a:cubicBezTo>
                  <a:close/>
                  <a:moveTo>
                    <a:pt x="1836" y="1"/>
                  </a:moveTo>
                  <a:cubicBezTo>
                    <a:pt x="1769" y="1"/>
                    <a:pt x="1702" y="34"/>
                    <a:pt x="1635" y="67"/>
                  </a:cubicBezTo>
                  <a:lnTo>
                    <a:pt x="201" y="1202"/>
                  </a:lnTo>
                  <a:lnTo>
                    <a:pt x="134" y="1268"/>
                  </a:lnTo>
                  <a:cubicBezTo>
                    <a:pt x="134" y="1268"/>
                    <a:pt x="134" y="1268"/>
                    <a:pt x="101" y="1302"/>
                  </a:cubicBezTo>
                  <a:cubicBezTo>
                    <a:pt x="68" y="1368"/>
                    <a:pt x="1" y="1435"/>
                    <a:pt x="1" y="1535"/>
                  </a:cubicBezTo>
                  <a:lnTo>
                    <a:pt x="1" y="1602"/>
                  </a:lnTo>
                  <a:lnTo>
                    <a:pt x="1502" y="2436"/>
                  </a:lnTo>
                  <a:cubicBezTo>
                    <a:pt x="1535" y="2302"/>
                    <a:pt x="1635" y="2169"/>
                    <a:pt x="1735" y="2069"/>
                  </a:cubicBezTo>
                  <a:lnTo>
                    <a:pt x="3203" y="935"/>
                  </a:lnTo>
                  <a:cubicBezTo>
                    <a:pt x="3244" y="893"/>
                    <a:pt x="3298" y="865"/>
                    <a:pt x="3357" y="865"/>
                  </a:cubicBezTo>
                  <a:cubicBezTo>
                    <a:pt x="3384" y="865"/>
                    <a:pt x="3411" y="871"/>
                    <a:pt x="3439" y="884"/>
                  </a:cubicBezTo>
                  <a:lnTo>
                    <a:pt x="3439" y="884"/>
                  </a:lnTo>
                  <a:lnTo>
                    <a:pt x="1936" y="34"/>
                  </a:lnTo>
                  <a:cubicBezTo>
                    <a:pt x="1902" y="1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7"/>
            <p:cNvSpPr/>
            <p:nvPr/>
          </p:nvSpPr>
          <p:spPr>
            <a:xfrm>
              <a:off x="4791725" y="1628235"/>
              <a:ext cx="228766" cy="293960"/>
            </a:xfrm>
            <a:custGeom>
              <a:avLst/>
              <a:gdLst/>
              <a:ahLst/>
              <a:cxnLst/>
              <a:rect l="l" t="t" r="r" b="b"/>
              <a:pathLst>
                <a:path w="13443" h="17274" extrusionOk="0">
                  <a:moveTo>
                    <a:pt x="8021" y="4925"/>
                  </a:moveTo>
                  <a:cubicBezTo>
                    <a:pt x="8814" y="4925"/>
                    <a:pt x="9414" y="5449"/>
                    <a:pt x="9574" y="6426"/>
                  </a:cubicBezTo>
                  <a:cubicBezTo>
                    <a:pt x="9840" y="8060"/>
                    <a:pt x="8806" y="10395"/>
                    <a:pt x="7239" y="11629"/>
                  </a:cubicBezTo>
                  <a:cubicBezTo>
                    <a:pt x="6602" y="12144"/>
                    <a:pt x="5976" y="12390"/>
                    <a:pt x="5439" y="12390"/>
                  </a:cubicBezTo>
                  <a:cubicBezTo>
                    <a:pt x="4655" y="12390"/>
                    <a:pt x="4061" y="11866"/>
                    <a:pt x="3903" y="10896"/>
                  </a:cubicBezTo>
                  <a:cubicBezTo>
                    <a:pt x="3636" y="9228"/>
                    <a:pt x="4670" y="6893"/>
                    <a:pt x="6238" y="5659"/>
                  </a:cubicBezTo>
                  <a:cubicBezTo>
                    <a:pt x="6868" y="5162"/>
                    <a:pt x="7488" y="4925"/>
                    <a:pt x="8021" y="4925"/>
                  </a:cubicBezTo>
                  <a:close/>
                  <a:moveTo>
                    <a:pt x="9912" y="1"/>
                  </a:moveTo>
                  <a:cubicBezTo>
                    <a:pt x="9749" y="1"/>
                    <a:pt x="9586" y="96"/>
                    <a:pt x="9507" y="255"/>
                  </a:cubicBezTo>
                  <a:lnTo>
                    <a:pt x="8606" y="1989"/>
                  </a:lnTo>
                  <a:cubicBezTo>
                    <a:pt x="8473" y="2189"/>
                    <a:pt x="8273" y="2356"/>
                    <a:pt x="8039" y="2423"/>
                  </a:cubicBezTo>
                  <a:cubicBezTo>
                    <a:pt x="7839" y="2456"/>
                    <a:pt x="7639" y="2523"/>
                    <a:pt x="7439" y="2590"/>
                  </a:cubicBezTo>
                  <a:cubicBezTo>
                    <a:pt x="7394" y="2617"/>
                    <a:pt x="7344" y="2629"/>
                    <a:pt x="7295" y="2629"/>
                  </a:cubicBezTo>
                  <a:cubicBezTo>
                    <a:pt x="7161" y="2629"/>
                    <a:pt x="7029" y="2536"/>
                    <a:pt x="7005" y="2390"/>
                  </a:cubicBezTo>
                  <a:lnTo>
                    <a:pt x="6671" y="1322"/>
                  </a:lnTo>
                  <a:cubicBezTo>
                    <a:pt x="6650" y="1192"/>
                    <a:pt x="6544" y="1104"/>
                    <a:pt x="6427" y="1104"/>
                  </a:cubicBezTo>
                  <a:cubicBezTo>
                    <a:pt x="6363" y="1104"/>
                    <a:pt x="6296" y="1130"/>
                    <a:pt x="6238" y="1189"/>
                  </a:cubicBezTo>
                  <a:lnTo>
                    <a:pt x="4803" y="2323"/>
                  </a:lnTo>
                  <a:cubicBezTo>
                    <a:pt x="4637" y="2490"/>
                    <a:pt x="4537" y="2690"/>
                    <a:pt x="4537" y="2923"/>
                  </a:cubicBezTo>
                  <a:lnTo>
                    <a:pt x="4603" y="4324"/>
                  </a:lnTo>
                  <a:cubicBezTo>
                    <a:pt x="4603" y="4558"/>
                    <a:pt x="4537" y="4791"/>
                    <a:pt x="4403" y="4991"/>
                  </a:cubicBezTo>
                  <a:cubicBezTo>
                    <a:pt x="4170" y="5258"/>
                    <a:pt x="3936" y="5558"/>
                    <a:pt x="3736" y="5859"/>
                  </a:cubicBezTo>
                  <a:cubicBezTo>
                    <a:pt x="3569" y="6059"/>
                    <a:pt x="3369" y="6159"/>
                    <a:pt x="3136" y="6159"/>
                  </a:cubicBezTo>
                  <a:lnTo>
                    <a:pt x="2202" y="6126"/>
                  </a:lnTo>
                  <a:cubicBezTo>
                    <a:pt x="1968" y="6126"/>
                    <a:pt x="1768" y="6226"/>
                    <a:pt x="1668" y="6459"/>
                  </a:cubicBezTo>
                  <a:lnTo>
                    <a:pt x="801" y="8394"/>
                  </a:lnTo>
                  <a:cubicBezTo>
                    <a:pt x="701" y="8594"/>
                    <a:pt x="801" y="8827"/>
                    <a:pt x="1001" y="8894"/>
                  </a:cubicBezTo>
                  <a:lnTo>
                    <a:pt x="1735" y="9228"/>
                  </a:lnTo>
                  <a:cubicBezTo>
                    <a:pt x="1935" y="9294"/>
                    <a:pt x="2035" y="9528"/>
                    <a:pt x="2001" y="9728"/>
                  </a:cubicBezTo>
                  <a:cubicBezTo>
                    <a:pt x="1935" y="10028"/>
                    <a:pt x="1868" y="10362"/>
                    <a:pt x="1835" y="10662"/>
                  </a:cubicBezTo>
                  <a:cubicBezTo>
                    <a:pt x="1801" y="10896"/>
                    <a:pt x="1701" y="11129"/>
                    <a:pt x="1534" y="11296"/>
                  </a:cubicBezTo>
                  <a:lnTo>
                    <a:pt x="234" y="12497"/>
                  </a:lnTo>
                  <a:cubicBezTo>
                    <a:pt x="100" y="12630"/>
                    <a:pt x="0" y="12864"/>
                    <a:pt x="33" y="13097"/>
                  </a:cubicBezTo>
                  <a:lnTo>
                    <a:pt x="267" y="14498"/>
                  </a:lnTo>
                  <a:cubicBezTo>
                    <a:pt x="290" y="14636"/>
                    <a:pt x="391" y="14726"/>
                    <a:pt x="506" y="14726"/>
                  </a:cubicBezTo>
                  <a:cubicBezTo>
                    <a:pt x="559" y="14726"/>
                    <a:pt x="615" y="14707"/>
                    <a:pt x="667" y="14665"/>
                  </a:cubicBezTo>
                  <a:lnTo>
                    <a:pt x="1935" y="13831"/>
                  </a:lnTo>
                  <a:cubicBezTo>
                    <a:pt x="1997" y="13794"/>
                    <a:pt x="2069" y="13775"/>
                    <a:pt x="2140" y="13775"/>
                  </a:cubicBezTo>
                  <a:cubicBezTo>
                    <a:pt x="2258" y="13775"/>
                    <a:pt x="2373" y="13827"/>
                    <a:pt x="2435" y="13931"/>
                  </a:cubicBezTo>
                  <a:cubicBezTo>
                    <a:pt x="2535" y="14065"/>
                    <a:pt x="2602" y="14165"/>
                    <a:pt x="2702" y="14265"/>
                  </a:cubicBezTo>
                  <a:cubicBezTo>
                    <a:pt x="2869" y="14398"/>
                    <a:pt x="2902" y="14632"/>
                    <a:pt x="2835" y="14865"/>
                  </a:cubicBezTo>
                  <a:lnTo>
                    <a:pt x="2202" y="16633"/>
                  </a:lnTo>
                  <a:cubicBezTo>
                    <a:pt x="2135" y="16800"/>
                    <a:pt x="2235" y="17033"/>
                    <a:pt x="2435" y="17067"/>
                  </a:cubicBezTo>
                  <a:lnTo>
                    <a:pt x="3402" y="17267"/>
                  </a:lnTo>
                  <a:cubicBezTo>
                    <a:pt x="3428" y="17271"/>
                    <a:pt x="3455" y="17273"/>
                    <a:pt x="3481" y="17273"/>
                  </a:cubicBezTo>
                  <a:cubicBezTo>
                    <a:pt x="3661" y="17273"/>
                    <a:pt x="3849" y="17179"/>
                    <a:pt x="3936" y="17033"/>
                  </a:cubicBezTo>
                  <a:lnTo>
                    <a:pt x="4870" y="15299"/>
                  </a:lnTo>
                  <a:cubicBezTo>
                    <a:pt x="4970" y="15099"/>
                    <a:pt x="5170" y="14932"/>
                    <a:pt x="5404" y="14865"/>
                  </a:cubicBezTo>
                  <a:cubicBezTo>
                    <a:pt x="5604" y="14832"/>
                    <a:pt x="5804" y="14765"/>
                    <a:pt x="6004" y="14665"/>
                  </a:cubicBezTo>
                  <a:cubicBezTo>
                    <a:pt x="6039" y="14651"/>
                    <a:pt x="6077" y="14644"/>
                    <a:pt x="6115" y="14644"/>
                  </a:cubicBezTo>
                  <a:cubicBezTo>
                    <a:pt x="6261" y="14644"/>
                    <a:pt x="6419" y="14740"/>
                    <a:pt x="6471" y="14899"/>
                  </a:cubicBezTo>
                  <a:lnTo>
                    <a:pt x="6772" y="15966"/>
                  </a:lnTo>
                  <a:cubicBezTo>
                    <a:pt x="6793" y="16095"/>
                    <a:pt x="6912" y="16169"/>
                    <a:pt x="7029" y="16169"/>
                  </a:cubicBezTo>
                  <a:cubicBezTo>
                    <a:pt x="7094" y="16169"/>
                    <a:pt x="7158" y="16147"/>
                    <a:pt x="7205" y="16099"/>
                  </a:cubicBezTo>
                  <a:lnTo>
                    <a:pt x="8673" y="14965"/>
                  </a:lnTo>
                  <a:cubicBezTo>
                    <a:pt x="8840" y="14798"/>
                    <a:pt x="8906" y="14598"/>
                    <a:pt x="8906" y="14365"/>
                  </a:cubicBezTo>
                  <a:lnTo>
                    <a:pt x="8840" y="12964"/>
                  </a:lnTo>
                  <a:cubicBezTo>
                    <a:pt x="8806" y="12730"/>
                    <a:pt x="8906" y="12497"/>
                    <a:pt x="9040" y="12297"/>
                  </a:cubicBezTo>
                  <a:cubicBezTo>
                    <a:pt x="9273" y="12030"/>
                    <a:pt x="9507" y="11730"/>
                    <a:pt x="9707" y="11429"/>
                  </a:cubicBezTo>
                  <a:cubicBezTo>
                    <a:pt x="9874" y="11229"/>
                    <a:pt x="10074" y="11129"/>
                    <a:pt x="10341" y="11129"/>
                  </a:cubicBezTo>
                  <a:lnTo>
                    <a:pt x="11241" y="11196"/>
                  </a:lnTo>
                  <a:cubicBezTo>
                    <a:pt x="11475" y="11196"/>
                    <a:pt x="11675" y="11062"/>
                    <a:pt x="11775" y="10862"/>
                  </a:cubicBezTo>
                  <a:lnTo>
                    <a:pt x="12676" y="8894"/>
                  </a:lnTo>
                  <a:cubicBezTo>
                    <a:pt x="12742" y="8694"/>
                    <a:pt x="12676" y="8494"/>
                    <a:pt x="12476" y="8394"/>
                  </a:cubicBezTo>
                  <a:lnTo>
                    <a:pt x="11708" y="8094"/>
                  </a:lnTo>
                  <a:cubicBezTo>
                    <a:pt x="11508" y="7994"/>
                    <a:pt x="11408" y="7793"/>
                    <a:pt x="11442" y="7593"/>
                  </a:cubicBezTo>
                  <a:cubicBezTo>
                    <a:pt x="11508" y="7260"/>
                    <a:pt x="11575" y="6959"/>
                    <a:pt x="11608" y="6659"/>
                  </a:cubicBezTo>
                  <a:cubicBezTo>
                    <a:pt x="11642" y="6392"/>
                    <a:pt x="11742" y="6192"/>
                    <a:pt x="11909" y="6025"/>
                  </a:cubicBezTo>
                  <a:lnTo>
                    <a:pt x="13209" y="4825"/>
                  </a:lnTo>
                  <a:cubicBezTo>
                    <a:pt x="13376" y="4658"/>
                    <a:pt x="13443" y="4424"/>
                    <a:pt x="13410" y="4191"/>
                  </a:cubicBezTo>
                  <a:lnTo>
                    <a:pt x="13176" y="2790"/>
                  </a:lnTo>
                  <a:cubicBezTo>
                    <a:pt x="13153" y="2653"/>
                    <a:pt x="13052" y="2562"/>
                    <a:pt x="12937" y="2562"/>
                  </a:cubicBezTo>
                  <a:cubicBezTo>
                    <a:pt x="12884" y="2562"/>
                    <a:pt x="12828" y="2581"/>
                    <a:pt x="12776" y="2623"/>
                  </a:cubicBezTo>
                  <a:lnTo>
                    <a:pt x="11508" y="3457"/>
                  </a:lnTo>
                  <a:cubicBezTo>
                    <a:pt x="11446" y="3495"/>
                    <a:pt x="11374" y="3513"/>
                    <a:pt x="11303" y="3513"/>
                  </a:cubicBezTo>
                  <a:cubicBezTo>
                    <a:pt x="11185" y="3513"/>
                    <a:pt x="11070" y="3461"/>
                    <a:pt x="11008" y="3357"/>
                  </a:cubicBezTo>
                  <a:cubicBezTo>
                    <a:pt x="10908" y="3223"/>
                    <a:pt x="10841" y="3123"/>
                    <a:pt x="10741" y="3057"/>
                  </a:cubicBezTo>
                  <a:cubicBezTo>
                    <a:pt x="10608" y="2890"/>
                    <a:pt x="10541" y="2656"/>
                    <a:pt x="10608" y="2423"/>
                  </a:cubicBezTo>
                  <a:lnTo>
                    <a:pt x="11241" y="655"/>
                  </a:lnTo>
                  <a:cubicBezTo>
                    <a:pt x="11308" y="488"/>
                    <a:pt x="11208" y="255"/>
                    <a:pt x="11008" y="221"/>
                  </a:cubicBezTo>
                  <a:lnTo>
                    <a:pt x="10041" y="21"/>
                  </a:lnTo>
                  <a:cubicBezTo>
                    <a:pt x="9999" y="7"/>
                    <a:pt x="9956" y="1"/>
                    <a:pt x="99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7"/>
            <p:cNvSpPr/>
            <p:nvPr/>
          </p:nvSpPr>
          <p:spPr>
            <a:xfrm>
              <a:off x="4791725" y="1628235"/>
              <a:ext cx="228766" cy="293960"/>
            </a:xfrm>
            <a:custGeom>
              <a:avLst/>
              <a:gdLst/>
              <a:ahLst/>
              <a:cxnLst/>
              <a:rect l="l" t="t" r="r" b="b"/>
              <a:pathLst>
                <a:path w="13443" h="17274" extrusionOk="0">
                  <a:moveTo>
                    <a:pt x="8021" y="4925"/>
                  </a:moveTo>
                  <a:cubicBezTo>
                    <a:pt x="8814" y="4925"/>
                    <a:pt x="9414" y="5449"/>
                    <a:pt x="9574" y="6426"/>
                  </a:cubicBezTo>
                  <a:cubicBezTo>
                    <a:pt x="9840" y="8060"/>
                    <a:pt x="8806" y="10395"/>
                    <a:pt x="7239" y="11629"/>
                  </a:cubicBezTo>
                  <a:cubicBezTo>
                    <a:pt x="6602" y="12144"/>
                    <a:pt x="5976" y="12390"/>
                    <a:pt x="5439" y="12390"/>
                  </a:cubicBezTo>
                  <a:cubicBezTo>
                    <a:pt x="4655" y="12390"/>
                    <a:pt x="4061" y="11866"/>
                    <a:pt x="3903" y="10896"/>
                  </a:cubicBezTo>
                  <a:cubicBezTo>
                    <a:pt x="3636" y="9228"/>
                    <a:pt x="4670" y="6893"/>
                    <a:pt x="6238" y="5659"/>
                  </a:cubicBezTo>
                  <a:cubicBezTo>
                    <a:pt x="6868" y="5162"/>
                    <a:pt x="7488" y="4925"/>
                    <a:pt x="8021" y="4925"/>
                  </a:cubicBezTo>
                  <a:close/>
                  <a:moveTo>
                    <a:pt x="9912" y="1"/>
                  </a:moveTo>
                  <a:cubicBezTo>
                    <a:pt x="9749" y="1"/>
                    <a:pt x="9586" y="96"/>
                    <a:pt x="9507" y="255"/>
                  </a:cubicBezTo>
                  <a:lnTo>
                    <a:pt x="8606" y="1989"/>
                  </a:lnTo>
                  <a:cubicBezTo>
                    <a:pt x="8473" y="2189"/>
                    <a:pt x="8273" y="2356"/>
                    <a:pt x="8039" y="2423"/>
                  </a:cubicBezTo>
                  <a:cubicBezTo>
                    <a:pt x="7839" y="2456"/>
                    <a:pt x="7639" y="2523"/>
                    <a:pt x="7439" y="2590"/>
                  </a:cubicBezTo>
                  <a:cubicBezTo>
                    <a:pt x="7394" y="2617"/>
                    <a:pt x="7344" y="2629"/>
                    <a:pt x="7295" y="2629"/>
                  </a:cubicBezTo>
                  <a:cubicBezTo>
                    <a:pt x="7161" y="2629"/>
                    <a:pt x="7029" y="2536"/>
                    <a:pt x="7005" y="2390"/>
                  </a:cubicBezTo>
                  <a:lnTo>
                    <a:pt x="6671" y="1322"/>
                  </a:lnTo>
                  <a:cubicBezTo>
                    <a:pt x="6650" y="1192"/>
                    <a:pt x="6544" y="1104"/>
                    <a:pt x="6427" y="1104"/>
                  </a:cubicBezTo>
                  <a:cubicBezTo>
                    <a:pt x="6363" y="1104"/>
                    <a:pt x="6296" y="1130"/>
                    <a:pt x="6238" y="1189"/>
                  </a:cubicBezTo>
                  <a:lnTo>
                    <a:pt x="4803" y="2323"/>
                  </a:lnTo>
                  <a:cubicBezTo>
                    <a:pt x="4637" y="2490"/>
                    <a:pt x="4537" y="2690"/>
                    <a:pt x="4537" y="2923"/>
                  </a:cubicBezTo>
                  <a:lnTo>
                    <a:pt x="4603" y="4324"/>
                  </a:lnTo>
                  <a:cubicBezTo>
                    <a:pt x="4603" y="4558"/>
                    <a:pt x="4537" y="4791"/>
                    <a:pt x="4403" y="4991"/>
                  </a:cubicBezTo>
                  <a:cubicBezTo>
                    <a:pt x="4170" y="5258"/>
                    <a:pt x="3936" y="5558"/>
                    <a:pt x="3736" y="5859"/>
                  </a:cubicBezTo>
                  <a:cubicBezTo>
                    <a:pt x="3569" y="6059"/>
                    <a:pt x="3369" y="6159"/>
                    <a:pt x="3136" y="6159"/>
                  </a:cubicBezTo>
                  <a:lnTo>
                    <a:pt x="2202" y="6126"/>
                  </a:lnTo>
                  <a:cubicBezTo>
                    <a:pt x="1968" y="6126"/>
                    <a:pt x="1768" y="6226"/>
                    <a:pt x="1668" y="6459"/>
                  </a:cubicBezTo>
                  <a:lnTo>
                    <a:pt x="801" y="8394"/>
                  </a:lnTo>
                  <a:cubicBezTo>
                    <a:pt x="701" y="8594"/>
                    <a:pt x="801" y="8827"/>
                    <a:pt x="1001" y="8894"/>
                  </a:cubicBezTo>
                  <a:lnTo>
                    <a:pt x="1735" y="9228"/>
                  </a:lnTo>
                  <a:cubicBezTo>
                    <a:pt x="1935" y="9294"/>
                    <a:pt x="2035" y="9528"/>
                    <a:pt x="2001" y="9728"/>
                  </a:cubicBezTo>
                  <a:cubicBezTo>
                    <a:pt x="1935" y="10028"/>
                    <a:pt x="1868" y="10362"/>
                    <a:pt x="1835" y="10662"/>
                  </a:cubicBezTo>
                  <a:cubicBezTo>
                    <a:pt x="1801" y="10896"/>
                    <a:pt x="1701" y="11129"/>
                    <a:pt x="1534" y="11296"/>
                  </a:cubicBezTo>
                  <a:lnTo>
                    <a:pt x="234" y="12497"/>
                  </a:lnTo>
                  <a:cubicBezTo>
                    <a:pt x="100" y="12630"/>
                    <a:pt x="0" y="12864"/>
                    <a:pt x="33" y="13097"/>
                  </a:cubicBezTo>
                  <a:lnTo>
                    <a:pt x="267" y="14498"/>
                  </a:lnTo>
                  <a:cubicBezTo>
                    <a:pt x="290" y="14636"/>
                    <a:pt x="391" y="14726"/>
                    <a:pt x="506" y="14726"/>
                  </a:cubicBezTo>
                  <a:cubicBezTo>
                    <a:pt x="559" y="14726"/>
                    <a:pt x="615" y="14707"/>
                    <a:pt x="667" y="14665"/>
                  </a:cubicBezTo>
                  <a:lnTo>
                    <a:pt x="1935" y="13831"/>
                  </a:lnTo>
                  <a:cubicBezTo>
                    <a:pt x="1997" y="13794"/>
                    <a:pt x="2069" y="13775"/>
                    <a:pt x="2140" y="13775"/>
                  </a:cubicBezTo>
                  <a:cubicBezTo>
                    <a:pt x="2258" y="13775"/>
                    <a:pt x="2373" y="13827"/>
                    <a:pt x="2435" y="13931"/>
                  </a:cubicBezTo>
                  <a:cubicBezTo>
                    <a:pt x="2535" y="14065"/>
                    <a:pt x="2602" y="14165"/>
                    <a:pt x="2702" y="14265"/>
                  </a:cubicBezTo>
                  <a:cubicBezTo>
                    <a:pt x="2869" y="14398"/>
                    <a:pt x="2902" y="14632"/>
                    <a:pt x="2835" y="14865"/>
                  </a:cubicBezTo>
                  <a:lnTo>
                    <a:pt x="2202" y="16633"/>
                  </a:lnTo>
                  <a:cubicBezTo>
                    <a:pt x="2135" y="16800"/>
                    <a:pt x="2235" y="17033"/>
                    <a:pt x="2435" y="17067"/>
                  </a:cubicBezTo>
                  <a:lnTo>
                    <a:pt x="3402" y="17267"/>
                  </a:lnTo>
                  <a:cubicBezTo>
                    <a:pt x="3428" y="17271"/>
                    <a:pt x="3455" y="17273"/>
                    <a:pt x="3481" y="17273"/>
                  </a:cubicBezTo>
                  <a:cubicBezTo>
                    <a:pt x="3661" y="17273"/>
                    <a:pt x="3849" y="17179"/>
                    <a:pt x="3936" y="17033"/>
                  </a:cubicBezTo>
                  <a:lnTo>
                    <a:pt x="4870" y="15299"/>
                  </a:lnTo>
                  <a:cubicBezTo>
                    <a:pt x="4970" y="15099"/>
                    <a:pt x="5170" y="14932"/>
                    <a:pt x="5404" y="14865"/>
                  </a:cubicBezTo>
                  <a:cubicBezTo>
                    <a:pt x="5604" y="14832"/>
                    <a:pt x="5804" y="14765"/>
                    <a:pt x="6004" y="14665"/>
                  </a:cubicBezTo>
                  <a:cubicBezTo>
                    <a:pt x="6039" y="14651"/>
                    <a:pt x="6077" y="14644"/>
                    <a:pt x="6115" y="14644"/>
                  </a:cubicBezTo>
                  <a:cubicBezTo>
                    <a:pt x="6261" y="14644"/>
                    <a:pt x="6419" y="14740"/>
                    <a:pt x="6471" y="14899"/>
                  </a:cubicBezTo>
                  <a:lnTo>
                    <a:pt x="6772" y="15966"/>
                  </a:lnTo>
                  <a:cubicBezTo>
                    <a:pt x="6793" y="16095"/>
                    <a:pt x="6912" y="16169"/>
                    <a:pt x="7029" y="16169"/>
                  </a:cubicBezTo>
                  <a:cubicBezTo>
                    <a:pt x="7094" y="16169"/>
                    <a:pt x="7158" y="16147"/>
                    <a:pt x="7205" y="16099"/>
                  </a:cubicBezTo>
                  <a:lnTo>
                    <a:pt x="8673" y="14965"/>
                  </a:lnTo>
                  <a:cubicBezTo>
                    <a:pt x="8840" y="14798"/>
                    <a:pt x="8906" y="14598"/>
                    <a:pt x="8906" y="14365"/>
                  </a:cubicBezTo>
                  <a:lnTo>
                    <a:pt x="8840" y="12964"/>
                  </a:lnTo>
                  <a:cubicBezTo>
                    <a:pt x="8806" y="12730"/>
                    <a:pt x="8906" y="12497"/>
                    <a:pt x="9040" y="12297"/>
                  </a:cubicBezTo>
                  <a:cubicBezTo>
                    <a:pt x="9273" y="12030"/>
                    <a:pt x="9507" y="11730"/>
                    <a:pt x="9707" y="11429"/>
                  </a:cubicBezTo>
                  <a:cubicBezTo>
                    <a:pt x="9874" y="11229"/>
                    <a:pt x="10074" y="11129"/>
                    <a:pt x="10341" y="11129"/>
                  </a:cubicBezTo>
                  <a:lnTo>
                    <a:pt x="11241" y="11196"/>
                  </a:lnTo>
                  <a:cubicBezTo>
                    <a:pt x="11475" y="11196"/>
                    <a:pt x="11675" y="11062"/>
                    <a:pt x="11775" y="10862"/>
                  </a:cubicBezTo>
                  <a:lnTo>
                    <a:pt x="12676" y="8894"/>
                  </a:lnTo>
                  <a:cubicBezTo>
                    <a:pt x="12742" y="8694"/>
                    <a:pt x="12676" y="8494"/>
                    <a:pt x="12476" y="8394"/>
                  </a:cubicBezTo>
                  <a:lnTo>
                    <a:pt x="11708" y="8094"/>
                  </a:lnTo>
                  <a:cubicBezTo>
                    <a:pt x="11508" y="7994"/>
                    <a:pt x="11408" y="7793"/>
                    <a:pt x="11442" y="7593"/>
                  </a:cubicBezTo>
                  <a:cubicBezTo>
                    <a:pt x="11508" y="7260"/>
                    <a:pt x="11575" y="6959"/>
                    <a:pt x="11608" y="6659"/>
                  </a:cubicBezTo>
                  <a:cubicBezTo>
                    <a:pt x="11642" y="6392"/>
                    <a:pt x="11742" y="6192"/>
                    <a:pt x="11909" y="6025"/>
                  </a:cubicBezTo>
                  <a:lnTo>
                    <a:pt x="13209" y="4825"/>
                  </a:lnTo>
                  <a:cubicBezTo>
                    <a:pt x="13376" y="4658"/>
                    <a:pt x="13443" y="4424"/>
                    <a:pt x="13410" y="4191"/>
                  </a:cubicBezTo>
                  <a:lnTo>
                    <a:pt x="13176" y="2790"/>
                  </a:lnTo>
                  <a:cubicBezTo>
                    <a:pt x="13153" y="2653"/>
                    <a:pt x="13052" y="2562"/>
                    <a:pt x="12937" y="2562"/>
                  </a:cubicBezTo>
                  <a:cubicBezTo>
                    <a:pt x="12884" y="2562"/>
                    <a:pt x="12828" y="2581"/>
                    <a:pt x="12776" y="2623"/>
                  </a:cubicBezTo>
                  <a:lnTo>
                    <a:pt x="11508" y="3457"/>
                  </a:lnTo>
                  <a:cubicBezTo>
                    <a:pt x="11446" y="3495"/>
                    <a:pt x="11374" y="3513"/>
                    <a:pt x="11303" y="3513"/>
                  </a:cubicBezTo>
                  <a:cubicBezTo>
                    <a:pt x="11185" y="3513"/>
                    <a:pt x="11070" y="3461"/>
                    <a:pt x="11008" y="3357"/>
                  </a:cubicBezTo>
                  <a:cubicBezTo>
                    <a:pt x="10908" y="3223"/>
                    <a:pt x="10841" y="3123"/>
                    <a:pt x="10741" y="3057"/>
                  </a:cubicBezTo>
                  <a:cubicBezTo>
                    <a:pt x="10608" y="2890"/>
                    <a:pt x="10541" y="2656"/>
                    <a:pt x="10608" y="2423"/>
                  </a:cubicBezTo>
                  <a:lnTo>
                    <a:pt x="11241" y="655"/>
                  </a:lnTo>
                  <a:cubicBezTo>
                    <a:pt x="11308" y="488"/>
                    <a:pt x="11208" y="255"/>
                    <a:pt x="11008" y="221"/>
                  </a:cubicBezTo>
                  <a:lnTo>
                    <a:pt x="10041" y="21"/>
                  </a:lnTo>
                  <a:cubicBezTo>
                    <a:pt x="9999" y="7"/>
                    <a:pt x="9956" y="1"/>
                    <a:pt x="9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7"/>
            <p:cNvSpPr/>
            <p:nvPr/>
          </p:nvSpPr>
          <p:spPr>
            <a:xfrm>
              <a:off x="5395710" y="2729846"/>
              <a:ext cx="214012" cy="677450"/>
            </a:xfrm>
            <a:custGeom>
              <a:avLst/>
              <a:gdLst/>
              <a:ahLst/>
              <a:cxnLst/>
              <a:rect l="l" t="t" r="r" b="b"/>
              <a:pathLst>
                <a:path w="12576" h="39809" extrusionOk="0">
                  <a:moveTo>
                    <a:pt x="11575" y="0"/>
                  </a:moveTo>
                  <a:cubicBezTo>
                    <a:pt x="3803" y="1134"/>
                    <a:pt x="0" y="8973"/>
                    <a:pt x="0" y="8973"/>
                  </a:cubicBezTo>
                  <a:cubicBezTo>
                    <a:pt x="0" y="8973"/>
                    <a:pt x="1768" y="20415"/>
                    <a:pt x="3069" y="27320"/>
                  </a:cubicBezTo>
                  <a:cubicBezTo>
                    <a:pt x="3736" y="31056"/>
                    <a:pt x="4737" y="37394"/>
                    <a:pt x="5337" y="38761"/>
                  </a:cubicBezTo>
                  <a:cubicBezTo>
                    <a:pt x="5723" y="39581"/>
                    <a:pt x="7120" y="39808"/>
                    <a:pt x="8267" y="39808"/>
                  </a:cubicBezTo>
                  <a:cubicBezTo>
                    <a:pt x="8707" y="39808"/>
                    <a:pt x="9111" y="39775"/>
                    <a:pt x="9407" y="39729"/>
                  </a:cubicBezTo>
                  <a:cubicBezTo>
                    <a:pt x="12309" y="39262"/>
                    <a:pt x="12075" y="35125"/>
                    <a:pt x="12342" y="29822"/>
                  </a:cubicBezTo>
                  <a:cubicBezTo>
                    <a:pt x="12576" y="24518"/>
                    <a:pt x="12376" y="5804"/>
                    <a:pt x="115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7"/>
            <p:cNvSpPr/>
            <p:nvPr/>
          </p:nvSpPr>
          <p:spPr>
            <a:xfrm>
              <a:off x="5426920" y="3858906"/>
              <a:ext cx="363324" cy="129231"/>
            </a:xfrm>
            <a:custGeom>
              <a:avLst/>
              <a:gdLst/>
              <a:ahLst/>
              <a:cxnLst/>
              <a:rect l="l" t="t" r="r" b="b"/>
              <a:pathLst>
                <a:path w="21350" h="7594" extrusionOk="0">
                  <a:moveTo>
                    <a:pt x="434" y="1"/>
                  </a:moveTo>
                  <a:cubicBezTo>
                    <a:pt x="434" y="1"/>
                    <a:pt x="1" y="1268"/>
                    <a:pt x="334" y="2035"/>
                  </a:cubicBezTo>
                  <a:cubicBezTo>
                    <a:pt x="668" y="2803"/>
                    <a:pt x="2736" y="3670"/>
                    <a:pt x="4337" y="3803"/>
                  </a:cubicBezTo>
                  <a:cubicBezTo>
                    <a:pt x="5972" y="3937"/>
                    <a:pt x="7239" y="4137"/>
                    <a:pt x="8473" y="5004"/>
                  </a:cubicBezTo>
                  <a:cubicBezTo>
                    <a:pt x="10408" y="6439"/>
                    <a:pt x="12710" y="7306"/>
                    <a:pt x="15145" y="7539"/>
                  </a:cubicBezTo>
                  <a:cubicBezTo>
                    <a:pt x="15505" y="7577"/>
                    <a:pt x="15856" y="7593"/>
                    <a:pt x="16195" y="7593"/>
                  </a:cubicBezTo>
                  <a:cubicBezTo>
                    <a:pt x="18896" y="7593"/>
                    <a:pt x="20842" y="6520"/>
                    <a:pt x="21049" y="6105"/>
                  </a:cubicBezTo>
                  <a:cubicBezTo>
                    <a:pt x="21316" y="5638"/>
                    <a:pt x="21349" y="5071"/>
                    <a:pt x="21182" y="4537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7"/>
            <p:cNvSpPr/>
            <p:nvPr/>
          </p:nvSpPr>
          <p:spPr>
            <a:xfrm>
              <a:off x="5428060" y="3780795"/>
              <a:ext cx="369552" cy="187227"/>
            </a:xfrm>
            <a:custGeom>
              <a:avLst/>
              <a:gdLst/>
              <a:ahLst/>
              <a:cxnLst/>
              <a:rect l="l" t="t" r="r" b="b"/>
              <a:pathLst>
                <a:path w="21716" h="11002" extrusionOk="0">
                  <a:moveTo>
                    <a:pt x="10184" y="1"/>
                  </a:moveTo>
                  <a:cubicBezTo>
                    <a:pt x="10056" y="1"/>
                    <a:pt x="9929" y="9"/>
                    <a:pt x="9807" y="21"/>
                  </a:cubicBezTo>
                  <a:cubicBezTo>
                    <a:pt x="9507" y="87"/>
                    <a:pt x="9207" y="154"/>
                    <a:pt x="8907" y="254"/>
                  </a:cubicBezTo>
                  <a:cubicBezTo>
                    <a:pt x="7406" y="821"/>
                    <a:pt x="6138" y="2122"/>
                    <a:pt x="4570" y="2523"/>
                  </a:cubicBezTo>
                  <a:cubicBezTo>
                    <a:pt x="4125" y="2602"/>
                    <a:pt x="3671" y="2644"/>
                    <a:pt x="3221" y="2644"/>
                  </a:cubicBezTo>
                  <a:cubicBezTo>
                    <a:pt x="2728" y="2644"/>
                    <a:pt x="2239" y="2594"/>
                    <a:pt x="1768" y="2489"/>
                  </a:cubicBezTo>
                  <a:cubicBezTo>
                    <a:pt x="1618" y="2472"/>
                    <a:pt x="1426" y="2439"/>
                    <a:pt x="1247" y="2439"/>
                  </a:cubicBezTo>
                  <a:cubicBezTo>
                    <a:pt x="1068" y="2439"/>
                    <a:pt x="901" y="2472"/>
                    <a:pt x="801" y="2589"/>
                  </a:cubicBezTo>
                  <a:cubicBezTo>
                    <a:pt x="701" y="2723"/>
                    <a:pt x="634" y="2889"/>
                    <a:pt x="601" y="3090"/>
                  </a:cubicBezTo>
                  <a:cubicBezTo>
                    <a:pt x="534" y="3290"/>
                    <a:pt x="501" y="3523"/>
                    <a:pt x="434" y="3723"/>
                  </a:cubicBezTo>
                  <a:cubicBezTo>
                    <a:pt x="301" y="4224"/>
                    <a:pt x="0" y="5091"/>
                    <a:pt x="334" y="5591"/>
                  </a:cubicBezTo>
                  <a:cubicBezTo>
                    <a:pt x="1301" y="6826"/>
                    <a:pt x="4270" y="7326"/>
                    <a:pt x="5838" y="7526"/>
                  </a:cubicBezTo>
                  <a:cubicBezTo>
                    <a:pt x="8306" y="7760"/>
                    <a:pt x="10341" y="9828"/>
                    <a:pt x="12209" y="10428"/>
                  </a:cubicBezTo>
                  <a:cubicBezTo>
                    <a:pt x="13502" y="10843"/>
                    <a:pt x="14777" y="11002"/>
                    <a:pt x="15932" y="11002"/>
                  </a:cubicBezTo>
                  <a:cubicBezTo>
                    <a:pt x="17847" y="11002"/>
                    <a:pt x="19437" y="10565"/>
                    <a:pt x="20248" y="10128"/>
                  </a:cubicBezTo>
                  <a:cubicBezTo>
                    <a:pt x="21716" y="9294"/>
                    <a:pt x="21616" y="7126"/>
                    <a:pt x="20348" y="6225"/>
                  </a:cubicBezTo>
                  <a:cubicBezTo>
                    <a:pt x="19514" y="5625"/>
                    <a:pt x="18013" y="5258"/>
                    <a:pt x="16912" y="4724"/>
                  </a:cubicBezTo>
                  <a:cubicBezTo>
                    <a:pt x="15845" y="4224"/>
                    <a:pt x="15511" y="3990"/>
                    <a:pt x="14444" y="3390"/>
                  </a:cubicBezTo>
                  <a:cubicBezTo>
                    <a:pt x="13744" y="3023"/>
                    <a:pt x="13110" y="2556"/>
                    <a:pt x="12509" y="2022"/>
                  </a:cubicBezTo>
                  <a:cubicBezTo>
                    <a:pt x="11876" y="1455"/>
                    <a:pt x="11742" y="388"/>
                    <a:pt x="10841" y="87"/>
                  </a:cubicBezTo>
                  <a:cubicBezTo>
                    <a:pt x="10630" y="24"/>
                    <a:pt x="10405" y="1"/>
                    <a:pt x="101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7"/>
            <p:cNvSpPr/>
            <p:nvPr/>
          </p:nvSpPr>
          <p:spPr>
            <a:xfrm>
              <a:off x="5684633" y="3896378"/>
              <a:ext cx="111277" cy="71354"/>
            </a:xfrm>
            <a:custGeom>
              <a:avLst/>
              <a:gdLst/>
              <a:ahLst/>
              <a:cxnLst/>
              <a:rect l="l" t="t" r="r" b="b"/>
              <a:pathLst>
                <a:path w="6539" h="4193" extrusionOk="0">
                  <a:moveTo>
                    <a:pt x="5805" y="0"/>
                  </a:moveTo>
                  <a:lnTo>
                    <a:pt x="5805" y="0"/>
                  </a:lnTo>
                  <a:cubicBezTo>
                    <a:pt x="4704" y="1435"/>
                    <a:pt x="3036" y="1335"/>
                    <a:pt x="2136" y="1668"/>
                  </a:cubicBezTo>
                  <a:cubicBezTo>
                    <a:pt x="1769" y="1802"/>
                    <a:pt x="1902" y="2502"/>
                    <a:pt x="1835" y="3236"/>
                  </a:cubicBezTo>
                  <a:cubicBezTo>
                    <a:pt x="1769" y="3836"/>
                    <a:pt x="1035" y="4070"/>
                    <a:pt x="1" y="4170"/>
                  </a:cubicBezTo>
                  <a:cubicBezTo>
                    <a:pt x="272" y="4186"/>
                    <a:pt x="537" y="4193"/>
                    <a:pt x="797" y="4193"/>
                  </a:cubicBezTo>
                  <a:cubicBezTo>
                    <a:pt x="2744" y="4193"/>
                    <a:pt x="4347" y="3777"/>
                    <a:pt x="5171" y="3336"/>
                  </a:cubicBezTo>
                  <a:cubicBezTo>
                    <a:pt x="6405" y="2669"/>
                    <a:pt x="6539" y="1034"/>
                    <a:pt x="580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7"/>
            <p:cNvSpPr/>
            <p:nvPr/>
          </p:nvSpPr>
          <p:spPr>
            <a:xfrm>
              <a:off x="5433727" y="3351240"/>
              <a:ext cx="207222" cy="524633"/>
            </a:xfrm>
            <a:custGeom>
              <a:avLst/>
              <a:gdLst/>
              <a:ahLst/>
              <a:cxnLst/>
              <a:rect l="l" t="t" r="r" b="b"/>
              <a:pathLst>
                <a:path w="12177" h="30829" extrusionOk="0">
                  <a:moveTo>
                    <a:pt x="4950" y="1"/>
                  </a:moveTo>
                  <a:cubicBezTo>
                    <a:pt x="3313" y="1"/>
                    <a:pt x="2910" y="1181"/>
                    <a:pt x="2670" y="2713"/>
                  </a:cubicBezTo>
                  <a:cubicBezTo>
                    <a:pt x="2403" y="4414"/>
                    <a:pt x="168" y="26697"/>
                    <a:pt x="101" y="27898"/>
                  </a:cubicBezTo>
                  <a:cubicBezTo>
                    <a:pt x="1" y="29065"/>
                    <a:pt x="2069" y="30366"/>
                    <a:pt x="4137" y="30800"/>
                  </a:cubicBezTo>
                  <a:cubicBezTo>
                    <a:pt x="4228" y="30819"/>
                    <a:pt x="4316" y="30828"/>
                    <a:pt x="4403" y="30828"/>
                  </a:cubicBezTo>
                  <a:cubicBezTo>
                    <a:pt x="6312" y="30828"/>
                    <a:pt x="7494" y="26471"/>
                    <a:pt x="9408" y="25897"/>
                  </a:cubicBezTo>
                  <a:cubicBezTo>
                    <a:pt x="9690" y="25814"/>
                    <a:pt x="9926" y="25777"/>
                    <a:pt x="10128" y="25777"/>
                  </a:cubicBezTo>
                  <a:cubicBezTo>
                    <a:pt x="11074" y="25777"/>
                    <a:pt x="11297" y="26577"/>
                    <a:pt x="12176" y="27264"/>
                  </a:cubicBezTo>
                  <a:lnTo>
                    <a:pt x="9208" y="812"/>
                  </a:lnTo>
                  <a:lnTo>
                    <a:pt x="5538" y="45"/>
                  </a:lnTo>
                  <a:cubicBezTo>
                    <a:pt x="5326" y="15"/>
                    <a:pt x="5131" y="1"/>
                    <a:pt x="49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7"/>
            <p:cNvSpPr/>
            <p:nvPr/>
          </p:nvSpPr>
          <p:spPr>
            <a:xfrm>
              <a:off x="5503567" y="3296358"/>
              <a:ext cx="120348" cy="139305"/>
            </a:xfrm>
            <a:custGeom>
              <a:avLst/>
              <a:gdLst/>
              <a:ahLst/>
              <a:cxnLst/>
              <a:rect l="l" t="t" r="r" b="b"/>
              <a:pathLst>
                <a:path w="7072" h="8186" extrusionOk="0">
                  <a:moveTo>
                    <a:pt x="3521" y="0"/>
                  </a:moveTo>
                  <a:cubicBezTo>
                    <a:pt x="890" y="0"/>
                    <a:pt x="0" y="2746"/>
                    <a:pt x="67" y="4404"/>
                  </a:cubicBezTo>
                  <a:cubicBezTo>
                    <a:pt x="163" y="6003"/>
                    <a:pt x="1056" y="8185"/>
                    <a:pt x="3365" y="8185"/>
                  </a:cubicBezTo>
                  <a:cubicBezTo>
                    <a:pt x="3464" y="8185"/>
                    <a:pt x="3565" y="8181"/>
                    <a:pt x="3669" y="8173"/>
                  </a:cubicBezTo>
                  <a:cubicBezTo>
                    <a:pt x="7072" y="7906"/>
                    <a:pt x="6671" y="167"/>
                    <a:pt x="3569" y="1"/>
                  </a:cubicBezTo>
                  <a:cubicBezTo>
                    <a:pt x="3553" y="0"/>
                    <a:pt x="3537" y="0"/>
                    <a:pt x="35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7"/>
            <p:cNvSpPr/>
            <p:nvPr/>
          </p:nvSpPr>
          <p:spPr>
            <a:xfrm>
              <a:off x="5503567" y="3296358"/>
              <a:ext cx="120348" cy="139305"/>
            </a:xfrm>
            <a:custGeom>
              <a:avLst/>
              <a:gdLst/>
              <a:ahLst/>
              <a:cxnLst/>
              <a:rect l="l" t="t" r="r" b="b"/>
              <a:pathLst>
                <a:path w="7072" h="8186" extrusionOk="0">
                  <a:moveTo>
                    <a:pt x="3521" y="0"/>
                  </a:moveTo>
                  <a:cubicBezTo>
                    <a:pt x="890" y="0"/>
                    <a:pt x="0" y="2746"/>
                    <a:pt x="67" y="4404"/>
                  </a:cubicBezTo>
                  <a:cubicBezTo>
                    <a:pt x="163" y="6003"/>
                    <a:pt x="1056" y="8185"/>
                    <a:pt x="3365" y="8185"/>
                  </a:cubicBezTo>
                  <a:cubicBezTo>
                    <a:pt x="3464" y="8185"/>
                    <a:pt x="3565" y="8181"/>
                    <a:pt x="3669" y="8173"/>
                  </a:cubicBezTo>
                  <a:cubicBezTo>
                    <a:pt x="7072" y="7906"/>
                    <a:pt x="6671" y="167"/>
                    <a:pt x="3569" y="1"/>
                  </a:cubicBezTo>
                  <a:cubicBezTo>
                    <a:pt x="3553" y="0"/>
                    <a:pt x="3537" y="0"/>
                    <a:pt x="35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7"/>
            <p:cNvSpPr/>
            <p:nvPr/>
          </p:nvSpPr>
          <p:spPr>
            <a:xfrm>
              <a:off x="5440551" y="3447933"/>
              <a:ext cx="101050" cy="337763"/>
            </a:xfrm>
            <a:custGeom>
              <a:avLst/>
              <a:gdLst/>
              <a:ahLst/>
              <a:cxnLst/>
              <a:rect l="l" t="t" r="r" b="b"/>
              <a:pathLst>
                <a:path w="5938" h="19848" extrusionOk="0">
                  <a:moveTo>
                    <a:pt x="1935" y="0"/>
                  </a:moveTo>
                  <a:cubicBezTo>
                    <a:pt x="1935" y="167"/>
                    <a:pt x="1902" y="367"/>
                    <a:pt x="1868" y="534"/>
                  </a:cubicBezTo>
                  <a:cubicBezTo>
                    <a:pt x="2669" y="1301"/>
                    <a:pt x="3636" y="1835"/>
                    <a:pt x="4670" y="2068"/>
                  </a:cubicBezTo>
                  <a:lnTo>
                    <a:pt x="4737" y="2102"/>
                  </a:lnTo>
                  <a:cubicBezTo>
                    <a:pt x="5437" y="2302"/>
                    <a:pt x="5504" y="2335"/>
                    <a:pt x="5371" y="5337"/>
                  </a:cubicBezTo>
                  <a:cubicBezTo>
                    <a:pt x="5104" y="10608"/>
                    <a:pt x="4403" y="16245"/>
                    <a:pt x="4003" y="18547"/>
                  </a:cubicBezTo>
                  <a:cubicBezTo>
                    <a:pt x="4003" y="18847"/>
                    <a:pt x="3836" y="19147"/>
                    <a:pt x="3603" y="19314"/>
                  </a:cubicBezTo>
                  <a:cubicBezTo>
                    <a:pt x="3453" y="19389"/>
                    <a:pt x="3282" y="19432"/>
                    <a:pt x="3114" y="19432"/>
                  </a:cubicBezTo>
                  <a:cubicBezTo>
                    <a:pt x="2982" y="19432"/>
                    <a:pt x="2853" y="19406"/>
                    <a:pt x="2736" y="19347"/>
                  </a:cubicBezTo>
                  <a:cubicBezTo>
                    <a:pt x="1768" y="19080"/>
                    <a:pt x="567" y="18647"/>
                    <a:pt x="34" y="18447"/>
                  </a:cubicBezTo>
                  <a:cubicBezTo>
                    <a:pt x="34" y="18580"/>
                    <a:pt x="0" y="18713"/>
                    <a:pt x="0" y="18847"/>
                  </a:cubicBezTo>
                  <a:cubicBezTo>
                    <a:pt x="567" y="19080"/>
                    <a:pt x="1701" y="19514"/>
                    <a:pt x="2602" y="19748"/>
                  </a:cubicBezTo>
                  <a:cubicBezTo>
                    <a:pt x="2802" y="19814"/>
                    <a:pt x="2969" y="19848"/>
                    <a:pt x="3169" y="19848"/>
                  </a:cubicBezTo>
                  <a:cubicBezTo>
                    <a:pt x="3403" y="19848"/>
                    <a:pt x="3636" y="19781"/>
                    <a:pt x="3836" y="19647"/>
                  </a:cubicBezTo>
                  <a:cubicBezTo>
                    <a:pt x="4170" y="19414"/>
                    <a:pt x="4370" y="19047"/>
                    <a:pt x="4403" y="18613"/>
                  </a:cubicBezTo>
                  <a:cubicBezTo>
                    <a:pt x="4804" y="16312"/>
                    <a:pt x="5504" y="10641"/>
                    <a:pt x="5771" y="5371"/>
                  </a:cubicBezTo>
                  <a:cubicBezTo>
                    <a:pt x="5938" y="2268"/>
                    <a:pt x="5871" y="2001"/>
                    <a:pt x="4870" y="1701"/>
                  </a:cubicBezTo>
                  <a:lnTo>
                    <a:pt x="4804" y="1668"/>
                  </a:lnTo>
                  <a:cubicBezTo>
                    <a:pt x="3369" y="1234"/>
                    <a:pt x="2469" y="734"/>
                    <a:pt x="1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7"/>
            <p:cNvSpPr/>
            <p:nvPr/>
          </p:nvSpPr>
          <p:spPr>
            <a:xfrm>
              <a:off x="5178856" y="2599270"/>
              <a:ext cx="423498" cy="350492"/>
            </a:xfrm>
            <a:custGeom>
              <a:avLst/>
              <a:gdLst/>
              <a:ahLst/>
              <a:cxnLst/>
              <a:rect l="l" t="t" r="r" b="b"/>
              <a:pathLst>
                <a:path w="24886" h="20596" extrusionOk="0">
                  <a:moveTo>
                    <a:pt x="13102" y="1"/>
                  </a:moveTo>
                  <a:cubicBezTo>
                    <a:pt x="2334" y="1"/>
                    <a:pt x="2230" y="2588"/>
                    <a:pt x="1302" y="5538"/>
                  </a:cubicBezTo>
                  <a:cubicBezTo>
                    <a:pt x="501" y="8040"/>
                    <a:pt x="1" y="12844"/>
                    <a:pt x="1168" y="13044"/>
                  </a:cubicBezTo>
                  <a:cubicBezTo>
                    <a:pt x="1635" y="12010"/>
                    <a:pt x="2736" y="11242"/>
                    <a:pt x="4470" y="11242"/>
                  </a:cubicBezTo>
                  <a:cubicBezTo>
                    <a:pt x="6372" y="11242"/>
                    <a:pt x="9374" y="12410"/>
                    <a:pt x="11175" y="14745"/>
                  </a:cubicBezTo>
                  <a:cubicBezTo>
                    <a:pt x="12977" y="17047"/>
                    <a:pt x="12843" y="20449"/>
                    <a:pt x="12843" y="20449"/>
                  </a:cubicBezTo>
                  <a:cubicBezTo>
                    <a:pt x="13126" y="20549"/>
                    <a:pt x="13450" y="20595"/>
                    <a:pt x="13802" y="20595"/>
                  </a:cubicBezTo>
                  <a:cubicBezTo>
                    <a:pt x="15439" y="20595"/>
                    <a:pt x="17657" y="19595"/>
                    <a:pt x="18947" y="18414"/>
                  </a:cubicBezTo>
                  <a:cubicBezTo>
                    <a:pt x="20949" y="16580"/>
                    <a:pt x="22517" y="14745"/>
                    <a:pt x="23551" y="12477"/>
                  </a:cubicBezTo>
                  <a:cubicBezTo>
                    <a:pt x="24084" y="11342"/>
                    <a:pt x="24485" y="10142"/>
                    <a:pt x="24718" y="8874"/>
                  </a:cubicBezTo>
                  <a:cubicBezTo>
                    <a:pt x="24885" y="7606"/>
                    <a:pt x="24852" y="6306"/>
                    <a:pt x="24618" y="5005"/>
                  </a:cubicBezTo>
                  <a:cubicBezTo>
                    <a:pt x="23784" y="301"/>
                    <a:pt x="16879" y="1"/>
                    <a:pt x="13310" y="1"/>
                  </a:cubicBezTo>
                  <a:cubicBezTo>
                    <a:pt x="13240" y="1"/>
                    <a:pt x="13171" y="1"/>
                    <a:pt x="13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7"/>
            <p:cNvSpPr/>
            <p:nvPr/>
          </p:nvSpPr>
          <p:spPr>
            <a:xfrm>
              <a:off x="5217451" y="2604954"/>
              <a:ext cx="370131" cy="152715"/>
            </a:xfrm>
            <a:custGeom>
              <a:avLst/>
              <a:gdLst/>
              <a:ahLst/>
              <a:cxnLst/>
              <a:rect l="l" t="t" r="r" b="b"/>
              <a:pathLst>
                <a:path w="21750" h="8974" extrusionOk="0">
                  <a:moveTo>
                    <a:pt x="11109" y="1"/>
                  </a:moveTo>
                  <a:cubicBezTo>
                    <a:pt x="4804" y="1"/>
                    <a:pt x="1268" y="835"/>
                    <a:pt x="435" y="3436"/>
                  </a:cubicBezTo>
                  <a:cubicBezTo>
                    <a:pt x="1" y="4771"/>
                    <a:pt x="1936" y="8940"/>
                    <a:pt x="10842" y="8974"/>
                  </a:cubicBezTo>
                  <a:cubicBezTo>
                    <a:pt x="19415" y="8974"/>
                    <a:pt x="21750" y="6005"/>
                    <a:pt x="21283" y="4070"/>
                  </a:cubicBezTo>
                  <a:cubicBezTo>
                    <a:pt x="20816" y="2135"/>
                    <a:pt x="18681" y="1"/>
                    <a:pt x="11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7"/>
            <p:cNvSpPr/>
            <p:nvPr/>
          </p:nvSpPr>
          <p:spPr>
            <a:xfrm>
              <a:off x="5445180" y="2114118"/>
              <a:ext cx="640232" cy="422783"/>
            </a:xfrm>
            <a:custGeom>
              <a:avLst/>
              <a:gdLst/>
              <a:ahLst/>
              <a:cxnLst/>
              <a:rect l="l" t="t" r="r" b="b"/>
              <a:pathLst>
                <a:path w="37622" h="24844" extrusionOk="0">
                  <a:moveTo>
                    <a:pt x="4454" y="1"/>
                  </a:moveTo>
                  <a:cubicBezTo>
                    <a:pt x="4058" y="1"/>
                    <a:pt x="3640" y="41"/>
                    <a:pt x="3197" y="123"/>
                  </a:cubicBezTo>
                  <a:cubicBezTo>
                    <a:pt x="1" y="858"/>
                    <a:pt x="725" y="5454"/>
                    <a:pt x="3756" y="5454"/>
                  </a:cubicBezTo>
                  <a:cubicBezTo>
                    <a:pt x="3888" y="5454"/>
                    <a:pt x="4024" y="5445"/>
                    <a:pt x="4165" y="5427"/>
                  </a:cubicBezTo>
                  <a:lnTo>
                    <a:pt x="4365" y="5393"/>
                  </a:lnTo>
                  <a:cubicBezTo>
                    <a:pt x="4565" y="5560"/>
                    <a:pt x="5099" y="6194"/>
                    <a:pt x="6066" y="8129"/>
                  </a:cubicBezTo>
                  <a:cubicBezTo>
                    <a:pt x="6700" y="9496"/>
                    <a:pt x="7234" y="10764"/>
                    <a:pt x="7701" y="11931"/>
                  </a:cubicBezTo>
                  <a:cubicBezTo>
                    <a:pt x="10436" y="18303"/>
                    <a:pt x="11937" y="21805"/>
                    <a:pt x="16340" y="23973"/>
                  </a:cubicBezTo>
                  <a:cubicBezTo>
                    <a:pt x="17664" y="24572"/>
                    <a:pt x="19106" y="24843"/>
                    <a:pt x="20556" y="24843"/>
                  </a:cubicBezTo>
                  <a:cubicBezTo>
                    <a:pt x="20641" y="24843"/>
                    <a:pt x="20725" y="24843"/>
                    <a:pt x="20810" y="24841"/>
                  </a:cubicBezTo>
                  <a:cubicBezTo>
                    <a:pt x="26147" y="24841"/>
                    <a:pt x="33119" y="22306"/>
                    <a:pt x="36488" y="19203"/>
                  </a:cubicBezTo>
                  <a:cubicBezTo>
                    <a:pt x="37555" y="18203"/>
                    <a:pt x="37622" y="16501"/>
                    <a:pt x="36621" y="15401"/>
                  </a:cubicBezTo>
                  <a:cubicBezTo>
                    <a:pt x="36097" y="14824"/>
                    <a:pt x="35382" y="14532"/>
                    <a:pt x="34661" y="14532"/>
                  </a:cubicBezTo>
                  <a:cubicBezTo>
                    <a:pt x="34004" y="14532"/>
                    <a:pt x="33343" y="14774"/>
                    <a:pt x="32819" y="15267"/>
                  </a:cubicBezTo>
                  <a:cubicBezTo>
                    <a:pt x="30167" y="17731"/>
                    <a:pt x="24225" y="19507"/>
                    <a:pt x="20743" y="19507"/>
                  </a:cubicBezTo>
                  <a:cubicBezTo>
                    <a:pt x="19888" y="19507"/>
                    <a:pt x="19182" y="19400"/>
                    <a:pt x="18708" y="19170"/>
                  </a:cubicBezTo>
                  <a:cubicBezTo>
                    <a:pt x="16240" y="17902"/>
                    <a:pt x="15306" y="15934"/>
                    <a:pt x="12671" y="9797"/>
                  </a:cubicBezTo>
                  <a:cubicBezTo>
                    <a:pt x="12170" y="8629"/>
                    <a:pt x="11603" y="7328"/>
                    <a:pt x="10970" y="5894"/>
                  </a:cubicBezTo>
                  <a:cubicBezTo>
                    <a:pt x="10970" y="5860"/>
                    <a:pt x="10970" y="5827"/>
                    <a:pt x="10936" y="5794"/>
                  </a:cubicBezTo>
                  <a:cubicBezTo>
                    <a:pt x="9199" y="2261"/>
                    <a:pt x="7436" y="1"/>
                    <a:pt x="44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7"/>
            <p:cNvSpPr/>
            <p:nvPr/>
          </p:nvSpPr>
          <p:spPr>
            <a:xfrm>
              <a:off x="6087675" y="2198797"/>
              <a:ext cx="83284" cy="114970"/>
            </a:xfrm>
            <a:custGeom>
              <a:avLst/>
              <a:gdLst/>
              <a:ahLst/>
              <a:cxnLst/>
              <a:rect l="l" t="t" r="r" b="b"/>
              <a:pathLst>
                <a:path w="4894" h="6756" extrusionOk="0">
                  <a:moveTo>
                    <a:pt x="3648" y="0"/>
                  </a:moveTo>
                  <a:cubicBezTo>
                    <a:pt x="3474" y="0"/>
                    <a:pt x="3287" y="65"/>
                    <a:pt x="3103" y="217"/>
                  </a:cubicBezTo>
                  <a:cubicBezTo>
                    <a:pt x="2102" y="818"/>
                    <a:pt x="1301" y="1752"/>
                    <a:pt x="768" y="2819"/>
                  </a:cubicBezTo>
                  <a:cubicBezTo>
                    <a:pt x="367" y="3787"/>
                    <a:pt x="134" y="4787"/>
                    <a:pt x="67" y="5855"/>
                  </a:cubicBezTo>
                  <a:cubicBezTo>
                    <a:pt x="0" y="6288"/>
                    <a:pt x="334" y="6689"/>
                    <a:pt x="801" y="6755"/>
                  </a:cubicBezTo>
                  <a:lnTo>
                    <a:pt x="901" y="6755"/>
                  </a:lnTo>
                  <a:cubicBezTo>
                    <a:pt x="1301" y="6755"/>
                    <a:pt x="1635" y="6455"/>
                    <a:pt x="1702" y="6021"/>
                  </a:cubicBezTo>
                  <a:cubicBezTo>
                    <a:pt x="1735" y="5154"/>
                    <a:pt x="1968" y="4287"/>
                    <a:pt x="2302" y="3453"/>
                  </a:cubicBezTo>
                  <a:cubicBezTo>
                    <a:pt x="2669" y="2686"/>
                    <a:pt x="3269" y="2052"/>
                    <a:pt x="4003" y="1585"/>
                  </a:cubicBezTo>
                  <a:cubicBezTo>
                    <a:pt x="4894" y="1153"/>
                    <a:pt x="4387" y="0"/>
                    <a:pt x="36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7"/>
            <p:cNvSpPr/>
            <p:nvPr/>
          </p:nvSpPr>
          <p:spPr>
            <a:xfrm>
              <a:off x="6104710" y="2258035"/>
              <a:ext cx="107295" cy="92626"/>
            </a:xfrm>
            <a:custGeom>
              <a:avLst/>
              <a:gdLst/>
              <a:ahLst/>
              <a:cxnLst/>
              <a:rect l="l" t="t" r="r" b="b"/>
              <a:pathLst>
                <a:path w="6305" h="5443" extrusionOk="0">
                  <a:moveTo>
                    <a:pt x="5138" y="0"/>
                  </a:moveTo>
                  <a:cubicBezTo>
                    <a:pt x="5105" y="0"/>
                    <a:pt x="5071" y="2"/>
                    <a:pt x="5037" y="5"/>
                  </a:cubicBezTo>
                  <a:cubicBezTo>
                    <a:pt x="3870" y="239"/>
                    <a:pt x="2802" y="806"/>
                    <a:pt x="1935" y="1640"/>
                  </a:cubicBezTo>
                  <a:cubicBezTo>
                    <a:pt x="1234" y="2407"/>
                    <a:pt x="634" y="3274"/>
                    <a:pt x="200" y="4208"/>
                  </a:cubicBezTo>
                  <a:cubicBezTo>
                    <a:pt x="0" y="4642"/>
                    <a:pt x="167" y="5109"/>
                    <a:pt x="567" y="5342"/>
                  </a:cubicBezTo>
                  <a:cubicBezTo>
                    <a:pt x="667" y="5409"/>
                    <a:pt x="801" y="5443"/>
                    <a:pt x="934" y="5443"/>
                  </a:cubicBezTo>
                  <a:cubicBezTo>
                    <a:pt x="1268" y="5443"/>
                    <a:pt x="1535" y="5242"/>
                    <a:pt x="1668" y="4976"/>
                  </a:cubicBezTo>
                  <a:cubicBezTo>
                    <a:pt x="2035" y="4175"/>
                    <a:pt x="2535" y="3408"/>
                    <a:pt x="3136" y="2774"/>
                  </a:cubicBezTo>
                  <a:cubicBezTo>
                    <a:pt x="3769" y="2207"/>
                    <a:pt x="4537" y="1807"/>
                    <a:pt x="5371" y="1640"/>
                  </a:cubicBezTo>
                  <a:cubicBezTo>
                    <a:pt x="6305" y="1318"/>
                    <a:pt x="6057" y="0"/>
                    <a:pt x="51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7"/>
            <p:cNvSpPr/>
            <p:nvPr/>
          </p:nvSpPr>
          <p:spPr>
            <a:xfrm>
              <a:off x="5995151" y="2290471"/>
              <a:ext cx="157259" cy="157259"/>
            </a:xfrm>
            <a:custGeom>
              <a:avLst/>
              <a:gdLst/>
              <a:ahLst/>
              <a:cxnLst/>
              <a:rect l="l" t="t" r="r" b="b"/>
              <a:pathLst>
                <a:path w="9241" h="9241" extrusionOk="0">
                  <a:moveTo>
                    <a:pt x="4637" y="1"/>
                  </a:moveTo>
                  <a:cubicBezTo>
                    <a:pt x="2068" y="1"/>
                    <a:pt x="0" y="2069"/>
                    <a:pt x="0" y="4637"/>
                  </a:cubicBezTo>
                  <a:cubicBezTo>
                    <a:pt x="0" y="7172"/>
                    <a:pt x="2068" y="9241"/>
                    <a:pt x="4637" y="9241"/>
                  </a:cubicBezTo>
                  <a:cubicBezTo>
                    <a:pt x="7172" y="9241"/>
                    <a:pt x="9240" y="7172"/>
                    <a:pt x="9240" y="4637"/>
                  </a:cubicBezTo>
                  <a:cubicBezTo>
                    <a:pt x="9240" y="2069"/>
                    <a:pt x="7172" y="1"/>
                    <a:pt x="463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7"/>
            <p:cNvSpPr/>
            <p:nvPr/>
          </p:nvSpPr>
          <p:spPr>
            <a:xfrm>
              <a:off x="5985502" y="2276482"/>
              <a:ext cx="59051" cy="84390"/>
            </a:xfrm>
            <a:custGeom>
              <a:avLst/>
              <a:gdLst/>
              <a:ahLst/>
              <a:cxnLst/>
              <a:rect l="l" t="t" r="r" b="b"/>
              <a:pathLst>
                <a:path w="3470" h="4959" extrusionOk="0">
                  <a:moveTo>
                    <a:pt x="1024" y="0"/>
                  </a:moveTo>
                  <a:cubicBezTo>
                    <a:pt x="635" y="0"/>
                    <a:pt x="267" y="193"/>
                    <a:pt x="267" y="623"/>
                  </a:cubicBezTo>
                  <a:cubicBezTo>
                    <a:pt x="0" y="2824"/>
                    <a:pt x="567" y="4258"/>
                    <a:pt x="2035" y="4892"/>
                  </a:cubicBezTo>
                  <a:cubicBezTo>
                    <a:pt x="2135" y="4926"/>
                    <a:pt x="2235" y="4926"/>
                    <a:pt x="2368" y="4959"/>
                  </a:cubicBezTo>
                  <a:cubicBezTo>
                    <a:pt x="3236" y="4926"/>
                    <a:pt x="3469" y="3725"/>
                    <a:pt x="2669" y="3358"/>
                  </a:cubicBezTo>
                  <a:cubicBezTo>
                    <a:pt x="2202" y="3158"/>
                    <a:pt x="1668" y="2657"/>
                    <a:pt x="1901" y="823"/>
                  </a:cubicBezTo>
                  <a:cubicBezTo>
                    <a:pt x="2031" y="303"/>
                    <a:pt x="1511" y="0"/>
                    <a:pt x="10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7"/>
            <p:cNvSpPr/>
            <p:nvPr/>
          </p:nvSpPr>
          <p:spPr>
            <a:xfrm>
              <a:off x="6042834" y="2191055"/>
              <a:ext cx="50576" cy="123853"/>
            </a:xfrm>
            <a:custGeom>
              <a:avLst/>
              <a:gdLst/>
              <a:ahLst/>
              <a:cxnLst/>
              <a:rect l="l" t="t" r="r" b="b"/>
              <a:pathLst>
                <a:path w="2972" h="7278" extrusionOk="0">
                  <a:moveTo>
                    <a:pt x="1643" y="1"/>
                  </a:moveTo>
                  <a:cubicBezTo>
                    <a:pt x="1436" y="1"/>
                    <a:pt x="1247" y="89"/>
                    <a:pt x="1134" y="305"/>
                  </a:cubicBezTo>
                  <a:cubicBezTo>
                    <a:pt x="467" y="1273"/>
                    <a:pt x="100" y="2440"/>
                    <a:pt x="34" y="3608"/>
                  </a:cubicBezTo>
                  <a:cubicBezTo>
                    <a:pt x="0" y="4642"/>
                    <a:pt x="134" y="5709"/>
                    <a:pt x="467" y="6677"/>
                  </a:cubicBezTo>
                  <a:cubicBezTo>
                    <a:pt x="567" y="7044"/>
                    <a:pt x="901" y="7277"/>
                    <a:pt x="1268" y="7277"/>
                  </a:cubicBezTo>
                  <a:cubicBezTo>
                    <a:pt x="1334" y="7277"/>
                    <a:pt x="1401" y="7277"/>
                    <a:pt x="1468" y="7244"/>
                  </a:cubicBezTo>
                  <a:cubicBezTo>
                    <a:pt x="1902" y="7110"/>
                    <a:pt x="2135" y="6643"/>
                    <a:pt x="2035" y="6210"/>
                  </a:cubicBezTo>
                  <a:cubicBezTo>
                    <a:pt x="1768" y="5376"/>
                    <a:pt x="1635" y="4508"/>
                    <a:pt x="1668" y="3641"/>
                  </a:cubicBezTo>
                  <a:cubicBezTo>
                    <a:pt x="1735" y="2774"/>
                    <a:pt x="2002" y="1940"/>
                    <a:pt x="2502" y="1239"/>
                  </a:cubicBezTo>
                  <a:cubicBezTo>
                    <a:pt x="2971" y="721"/>
                    <a:pt x="2233" y="1"/>
                    <a:pt x="16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7"/>
            <p:cNvSpPr/>
            <p:nvPr/>
          </p:nvSpPr>
          <p:spPr>
            <a:xfrm>
              <a:off x="5177716" y="2762825"/>
              <a:ext cx="245256" cy="651226"/>
            </a:xfrm>
            <a:custGeom>
              <a:avLst/>
              <a:gdLst/>
              <a:ahLst/>
              <a:cxnLst/>
              <a:rect l="l" t="t" r="r" b="b"/>
              <a:pathLst>
                <a:path w="14412" h="38268" extrusionOk="0">
                  <a:moveTo>
                    <a:pt x="5498" y="1"/>
                  </a:moveTo>
                  <a:cubicBezTo>
                    <a:pt x="3367" y="1"/>
                    <a:pt x="1637" y="1045"/>
                    <a:pt x="1235" y="3433"/>
                  </a:cubicBezTo>
                  <a:cubicBezTo>
                    <a:pt x="635" y="7002"/>
                    <a:pt x="1" y="31853"/>
                    <a:pt x="835" y="35356"/>
                  </a:cubicBezTo>
                  <a:cubicBezTo>
                    <a:pt x="1326" y="37420"/>
                    <a:pt x="2536" y="38267"/>
                    <a:pt x="3808" y="38267"/>
                  </a:cubicBezTo>
                  <a:cubicBezTo>
                    <a:pt x="4695" y="38267"/>
                    <a:pt x="5613" y="37856"/>
                    <a:pt x="6339" y="37157"/>
                  </a:cubicBezTo>
                  <a:cubicBezTo>
                    <a:pt x="8140" y="35456"/>
                    <a:pt x="12176" y="17743"/>
                    <a:pt x="12910" y="10838"/>
                  </a:cubicBezTo>
                  <a:cubicBezTo>
                    <a:pt x="14411" y="4734"/>
                    <a:pt x="12243" y="2165"/>
                    <a:pt x="8841" y="731"/>
                  </a:cubicBezTo>
                  <a:cubicBezTo>
                    <a:pt x="7703" y="256"/>
                    <a:pt x="6552" y="1"/>
                    <a:pt x="54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7"/>
            <p:cNvSpPr/>
            <p:nvPr/>
          </p:nvSpPr>
          <p:spPr>
            <a:xfrm>
              <a:off x="5091437" y="3966763"/>
              <a:ext cx="279870" cy="187107"/>
            </a:xfrm>
            <a:custGeom>
              <a:avLst/>
              <a:gdLst/>
              <a:ahLst/>
              <a:cxnLst/>
              <a:rect l="l" t="t" r="r" b="b"/>
              <a:pathLst>
                <a:path w="16446" h="10995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668"/>
                    <a:pt x="101" y="1335"/>
                    <a:pt x="368" y="1935"/>
                  </a:cubicBezTo>
                  <a:cubicBezTo>
                    <a:pt x="668" y="2436"/>
                    <a:pt x="1502" y="2903"/>
                    <a:pt x="1769" y="3670"/>
                  </a:cubicBezTo>
                  <a:cubicBezTo>
                    <a:pt x="2035" y="4437"/>
                    <a:pt x="1835" y="5404"/>
                    <a:pt x="2035" y="6272"/>
                  </a:cubicBezTo>
                  <a:cubicBezTo>
                    <a:pt x="2202" y="7039"/>
                    <a:pt x="2602" y="8607"/>
                    <a:pt x="4771" y="9941"/>
                  </a:cubicBezTo>
                  <a:cubicBezTo>
                    <a:pt x="6127" y="10755"/>
                    <a:pt x="7992" y="10994"/>
                    <a:pt x="9729" y="10994"/>
                  </a:cubicBezTo>
                  <a:cubicBezTo>
                    <a:pt x="10769" y="10994"/>
                    <a:pt x="11764" y="10908"/>
                    <a:pt x="12576" y="10808"/>
                  </a:cubicBezTo>
                  <a:cubicBezTo>
                    <a:pt x="14711" y="10508"/>
                    <a:pt x="16246" y="9607"/>
                    <a:pt x="16412" y="8407"/>
                  </a:cubicBezTo>
                  <a:cubicBezTo>
                    <a:pt x="16446" y="7573"/>
                    <a:pt x="16346" y="6739"/>
                    <a:pt x="16045" y="5971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7"/>
            <p:cNvSpPr/>
            <p:nvPr/>
          </p:nvSpPr>
          <p:spPr>
            <a:xfrm>
              <a:off x="5089735" y="3836494"/>
              <a:ext cx="286115" cy="299270"/>
            </a:xfrm>
            <a:custGeom>
              <a:avLst/>
              <a:gdLst/>
              <a:ahLst/>
              <a:cxnLst/>
              <a:rect l="l" t="t" r="r" b="b"/>
              <a:pathLst>
                <a:path w="16813" h="17586" extrusionOk="0">
                  <a:moveTo>
                    <a:pt x="6095" y="0"/>
                  </a:moveTo>
                  <a:cubicBezTo>
                    <a:pt x="3778" y="0"/>
                    <a:pt x="1184" y="843"/>
                    <a:pt x="501" y="3853"/>
                  </a:cubicBezTo>
                  <a:cubicBezTo>
                    <a:pt x="267" y="5888"/>
                    <a:pt x="1" y="6822"/>
                    <a:pt x="234" y="7789"/>
                  </a:cubicBezTo>
                  <a:cubicBezTo>
                    <a:pt x="434" y="8756"/>
                    <a:pt x="1435" y="9190"/>
                    <a:pt x="2135" y="10224"/>
                  </a:cubicBezTo>
                  <a:cubicBezTo>
                    <a:pt x="2836" y="11291"/>
                    <a:pt x="1668" y="13760"/>
                    <a:pt x="4137" y="15695"/>
                  </a:cubicBezTo>
                  <a:cubicBezTo>
                    <a:pt x="6062" y="17183"/>
                    <a:pt x="7987" y="17586"/>
                    <a:pt x="10186" y="17586"/>
                  </a:cubicBezTo>
                  <a:cubicBezTo>
                    <a:pt x="10844" y="17586"/>
                    <a:pt x="11528" y="17550"/>
                    <a:pt x="12243" y="17496"/>
                  </a:cubicBezTo>
                  <a:cubicBezTo>
                    <a:pt x="14044" y="17362"/>
                    <a:pt x="15178" y="16829"/>
                    <a:pt x="15712" y="16328"/>
                  </a:cubicBezTo>
                  <a:cubicBezTo>
                    <a:pt x="16813" y="15328"/>
                    <a:pt x="16712" y="13260"/>
                    <a:pt x="15778" y="12292"/>
                  </a:cubicBezTo>
                  <a:cubicBezTo>
                    <a:pt x="15145" y="11692"/>
                    <a:pt x="14578" y="11091"/>
                    <a:pt x="14011" y="10458"/>
                  </a:cubicBezTo>
                  <a:cubicBezTo>
                    <a:pt x="13477" y="9757"/>
                    <a:pt x="12943" y="9090"/>
                    <a:pt x="12243" y="8089"/>
                  </a:cubicBezTo>
                  <a:cubicBezTo>
                    <a:pt x="11042" y="6221"/>
                    <a:pt x="10808" y="1885"/>
                    <a:pt x="10008" y="951"/>
                  </a:cubicBezTo>
                  <a:cubicBezTo>
                    <a:pt x="9650" y="549"/>
                    <a:pt x="7963" y="0"/>
                    <a:pt x="60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7"/>
            <p:cNvSpPr/>
            <p:nvPr/>
          </p:nvSpPr>
          <p:spPr>
            <a:xfrm>
              <a:off x="5193610" y="4063830"/>
              <a:ext cx="170890" cy="71916"/>
            </a:xfrm>
            <a:custGeom>
              <a:avLst/>
              <a:gdLst/>
              <a:ahLst/>
              <a:cxnLst/>
              <a:rect l="l" t="t" r="r" b="b"/>
              <a:pathLst>
                <a:path w="10042" h="4226" extrusionOk="0">
                  <a:moveTo>
                    <a:pt x="7940" y="1"/>
                  </a:moveTo>
                  <a:cubicBezTo>
                    <a:pt x="6806" y="1"/>
                    <a:pt x="3036" y="167"/>
                    <a:pt x="3036" y="1502"/>
                  </a:cubicBezTo>
                  <a:cubicBezTo>
                    <a:pt x="3036" y="3098"/>
                    <a:pt x="1978" y="3655"/>
                    <a:pt x="942" y="3655"/>
                  </a:cubicBezTo>
                  <a:cubicBezTo>
                    <a:pt x="615" y="3655"/>
                    <a:pt x="289" y="3599"/>
                    <a:pt x="1" y="3503"/>
                  </a:cubicBezTo>
                  <a:lnTo>
                    <a:pt x="1" y="3503"/>
                  </a:lnTo>
                  <a:cubicBezTo>
                    <a:pt x="1283" y="4053"/>
                    <a:pt x="2613" y="4225"/>
                    <a:pt x="4066" y="4225"/>
                  </a:cubicBezTo>
                  <a:cubicBezTo>
                    <a:pt x="4729" y="4225"/>
                    <a:pt x="5417" y="4189"/>
                    <a:pt x="6139" y="4137"/>
                  </a:cubicBezTo>
                  <a:cubicBezTo>
                    <a:pt x="7940" y="4003"/>
                    <a:pt x="9074" y="3470"/>
                    <a:pt x="9608" y="2969"/>
                  </a:cubicBezTo>
                  <a:cubicBezTo>
                    <a:pt x="9775" y="2836"/>
                    <a:pt x="9908" y="2636"/>
                    <a:pt x="10041" y="2436"/>
                  </a:cubicBezTo>
                  <a:cubicBezTo>
                    <a:pt x="10008" y="2102"/>
                    <a:pt x="9975" y="1769"/>
                    <a:pt x="9941" y="1468"/>
                  </a:cubicBezTo>
                  <a:cubicBezTo>
                    <a:pt x="9741" y="301"/>
                    <a:pt x="9107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7"/>
            <p:cNvSpPr/>
            <p:nvPr/>
          </p:nvSpPr>
          <p:spPr>
            <a:xfrm>
              <a:off x="5087472" y="3364479"/>
              <a:ext cx="221398" cy="623181"/>
            </a:xfrm>
            <a:custGeom>
              <a:avLst/>
              <a:gdLst/>
              <a:ahLst/>
              <a:cxnLst/>
              <a:rect l="l" t="t" r="r" b="b"/>
              <a:pathLst>
                <a:path w="13010" h="36620" extrusionOk="0">
                  <a:moveTo>
                    <a:pt x="6138" y="1"/>
                  </a:moveTo>
                  <a:cubicBezTo>
                    <a:pt x="5004" y="234"/>
                    <a:pt x="4737" y="2035"/>
                    <a:pt x="4236" y="4971"/>
                  </a:cubicBezTo>
                  <a:cubicBezTo>
                    <a:pt x="3736" y="7940"/>
                    <a:pt x="0" y="31190"/>
                    <a:pt x="67" y="32424"/>
                  </a:cubicBezTo>
                  <a:cubicBezTo>
                    <a:pt x="167" y="33658"/>
                    <a:pt x="1301" y="35426"/>
                    <a:pt x="2268" y="36293"/>
                  </a:cubicBezTo>
                  <a:cubicBezTo>
                    <a:pt x="2519" y="36509"/>
                    <a:pt x="2794" y="36620"/>
                    <a:pt x="3076" y="36620"/>
                  </a:cubicBezTo>
                  <a:cubicBezTo>
                    <a:pt x="3884" y="36620"/>
                    <a:pt x="4751" y="35711"/>
                    <a:pt x="5271" y="33758"/>
                  </a:cubicBezTo>
                  <a:cubicBezTo>
                    <a:pt x="5843" y="31686"/>
                    <a:pt x="7279" y="30688"/>
                    <a:pt x="8550" y="30688"/>
                  </a:cubicBezTo>
                  <a:cubicBezTo>
                    <a:pt x="9427" y="30688"/>
                    <a:pt x="10226" y="31164"/>
                    <a:pt x="10608" y="32090"/>
                  </a:cubicBezTo>
                  <a:cubicBezTo>
                    <a:pt x="11909" y="35226"/>
                    <a:pt x="12376" y="35826"/>
                    <a:pt x="12376" y="35826"/>
                  </a:cubicBezTo>
                  <a:cubicBezTo>
                    <a:pt x="12376" y="35826"/>
                    <a:pt x="13009" y="28421"/>
                    <a:pt x="12976" y="20315"/>
                  </a:cubicBezTo>
                  <a:cubicBezTo>
                    <a:pt x="12909" y="14778"/>
                    <a:pt x="12909" y="7539"/>
                    <a:pt x="12909" y="3603"/>
                  </a:cubicBezTo>
                  <a:cubicBezTo>
                    <a:pt x="12909" y="1101"/>
                    <a:pt x="12542" y="701"/>
                    <a:pt x="12009" y="501"/>
                  </a:cubicBezTo>
                  <a:cubicBezTo>
                    <a:pt x="10474" y="34"/>
                    <a:pt x="6138" y="1"/>
                    <a:pt x="6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7"/>
            <p:cNvSpPr/>
            <p:nvPr/>
          </p:nvSpPr>
          <p:spPr>
            <a:xfrm>
              <a:off x="5154368" y="3323059"/>
              <a:ext cx="162568" cy="138539"/>
            </a:xfrm>
            <a:custGeom>
              <a:avLst/>
              <a:gdLst/>
              <a:ahLst/>
              <a:cxnLst/>
              <a:rect l="l" t="t" r="r" b="b"/>
              <a:pathLst>
                <a:path w="9553" h="8141" extrusionOk="0">
                  <a:moveTo>
                    <a:pt x="5130" y="1"/>
                  </a:moveTo>
                  <a:cubicBezTo>
                    <a:pt x="1797" y="1"/>
                    <a:pt x="0" y="7494"/>
                    <a:pt x="4342" y="8105"/>
                  </a:cubicBezTo>
                  <a:cubicBezTo>
                    <a:pt x="4504" y="8129"/>
                    <a:pt x="4662" y="8141"/>
                    <a:pt x="4815" y="8141"/>
                  </a:cubicBezTo>
                  <a:cubicBezTo>
                    <a:pt x="8687" y="8141"/>
                    <a:pt x="9552" y="707"/>
                    <a:pt x="5509" y="33"/>
                  </a:cubicBezTo>
                  <a:cubicBezTo>
                    <a:pt x="5381" y="11"/>
                    <a:pt x="5254" y="1"/>
                    <a:pt x="51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7"/>
            <p:cNvSpPr/>
            <p:nvPr/>
          </p:nvSpPr>
          <p:spPr>
            <a:xfrm>
              <a:off x="5154368" y="3323059"/>
              <a:ext cx="162568" cy="138539"/>
            </a:xfrm>
            <a:custGeom>
              <a:avLst/>
              <a:gdLst/>
              <a:ahLst/>
              <a:cxnLst/>
              <a:rect l="l" t="t" r="r" b="b"/>
              <a:pathLst>
                <a:path w="9553" h="8141" extrusionOk="0">
                  <a:moveTo>
                    <a:pt x="5130" y="1"/>
                  </a:moveTo>
                  <a:cubicBezTo>
                    <a:pt x="1797" y="1"/>
                    <a:pt x="0" y="7494"/>
                    <a:pt x="4342" y="8105"/>
                  </a:cubicBezTo>
                  <a:cubicBezTo>
                    <a:pt x="4504" y="8129"/>
                    <a:pt x="4662" y="8141"/>
                    <a:pt x="4815" y="8141"/>
                  </a:cubicBezTo>
                  <a:cubicBezTo>
                    <a:pt x="8687" y="8141"/>
                    <a:pt x="9552" y="707"/>
                    <a:pt x="5509" y="33"/>
                  </a:cubicBezTo>
                  <a:cubicBezTo>
                    <a:pt x="5381" y="11"/>
                    <a:pt x="5254" y="1"/>
                    <a:pt x="5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7"/>
            <p:cNvSpPr/>
            <p:nvPr/>
          </p:nvSpPr>
          <p:spPr>
            <a:xfrm>
              <a:off x="5269678" y="3512634"/>
              <a:ext cx="36911" cy="382621"/>
            </a:xfrm>
            <a:custGeom>
              <a:avLst/>
              <a:gdLst/>
              <a:ahLst/>
              <a:cxnLst/>
              <a:rect l="l" t="t" r="r" b="b"/>
              <a:pathLst>
                <a:path w="2169" h="22484" extrusionOk="0">
                  <a:moveTo>
                    <a:pt x="2169" y="1"/>
                  </a:moveTo>
                  <a:cubicBezTo>
                    <a:pt x="701" y="534"/>
                    <a:pt x="635" y="1802"/>
                    <a:pt x="334" y="6205"/>
                  </a:cubicBezTo>
                  <a:cubicBezTo>
                    <a:pt x="1" y="11309"/>
                    <a:pt x="101" y="18647"/>
                    <a:pt x="334" y="20382"/>
                  </a:cubicBezTo>
                  <a:cubicBezTo>
                    <a:pt x="468" y="21349"/>
                    <a:pt x="1235" y="22017"/>
                    <a:pt x="1969" y="22484"/>
                  </a:cubicBezTo>
                  <a:cubicBezTo>
                    <a:pt x="2002" y="22317"/>
                    <a:pt x="2002" y="22150"/>
                    <a:pt x="2002" y="21983"/>
                  </a:cubicBezTo>
                  <a:cubicBezTo>
                    <a:pt x="1368" y="21616"/>
                    <a:pt x="901" y="21016"/>
                    <a:pt x="768" y="20315"/>
                  </a:cubicBezTo>
                  <a:cubicBezTo>
                    <a:pt x="534" y="18614"/>
                    <a:pt x="434" y="11142"/>
                    <a:pt x="768" y="6205"/>
                  </a:cubicBezTo>
                  <a:cubicBezTo>
                    <a:pt x="1035" y="1902"/>
                    <a:pt x="1135" y="868"/>
                    <a:pt x="2169" y="401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7"/>
            <p:cNvSpPr/>
            <p:nvPr/>
          </p:nvSpPr>
          <p:spPr>
            <a:xfrm>
              <a:off x="5093717" y="3487090"/>
              <a:ext cx="105594" cy="393411"/>
            </a:xfrm>
            <a:custGeom>
              <a:avLst/>
              <a:gdLst/>
              <a:ahLst/>
              <a:cxnLst/>
              <a:rect l="l" t="t" r="r" b="b"/>
              <a:pathLst>
                <a:path w="6205" h="23118" extrusionOk="0">
                  <a:moveTo>
                    <a:pt x="3503" y="1"/>
                  </a:moveTo>
                  <a:cubicBezTo>
                    <a:pt x="3503" y="134"/>
                    <a:pt x="3469" y="268"/>
                    <a:pt x="3436" y="401"/>
                  </a:cubicBezTo>
                  <a:cubicBezTo>
                    <a:pt x="5737" y="1802"/>
                    <a:pt x="5637" y="3036"/>
                    <a:pt x="5304" y="6372"/>
                  </a:cubicBezTo>
                  <a:cubicBezTo>
                    <a:pt x="5270" y="6772"/>
                    <a:pt x="5237" y="7206"/>
                    <a:pt x="5204" y="7673"/>
                  </a:cubicBezTo>
                  <a:cubicBezTo>
                    <a:pt x="4703" y="12510"/>
                    <a:pt x="4003" y="17313"/>
                    <a:pt x="3002" y="22083"/>
                  </a:cubicBezTo>
                  <a:cubicBezTo>
                    <a:pt x="2969" y="22317"/>
                    <a:pt x="2802" y="22517"/>
                    <a:pt x="2602" y="22584"/>
                  </a:cubicBezTo>
                  <a:cubicBezTo>
                    <a:pt x="2419" y="22670"/>
                    <a:pt x="2194" y="22707"/>
                    <a:pt x="1940" y="22707"/>
                  </a:cubicBezTo>
                  <a:cubicBezTo>
                    <a:pt x="1406" y="22707"/>
                    <a:pt x="744" y="22543"/>
                    <a:pt x="67" y="22317"/>
                  </a:cubicBezTo>
                  <a:cubicBezTo>
                    <a:pt x="67" y="22450"/>
                    <a:pt x="33" y="22584"/>
                    <a:pt x="0" y="22717"/>
                  </a:cubicBezTo>
                  <a:cubicBezTo>
                    <a:pt x="634" y="22950"/>
                    <a:pt x="1301" y="23084"/>
                    <a:pt x="1968" y="23117"/>
                  </a:cubicBezTo>
                  <a:cubicBezTo>
                    <a:pt x="2235" y="23117"/>
                    <a:pt x="2502" y="23084"/>
                    <a:pt x="2769" y="22984"/>
                  </a:cubicBezTo>
                  <a:cubicBezTo>
                    <a:pt x="3069" y="22817"/>
                    <a:pt x="3336" y="22550"/>
                    <a:pt x="3402" y="22183"/>
                  </a:cubicBezTo>
                  <a:cubicBezTo>
                    <a:pt x="4403" y="17413"/>
                    <a:pt x="5137" y="12576"/>
                    <a:pt x="5604" y="7706"/>
                  </a:cubicBezTo>
                  <a:cubicBezTo>
                    <a:pt x="5637" y="7239"/>
                    <a:pt x="5704" y="6839"/>
                    <a:pt x="5737" y="6439"/>
                  </a:cubicBezTo>
                  <a:cubicBezTo>
                    <a:pt x="6071" y="3003"/>
                    <a:pt x="6204" y="1568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7"/>
            <p:cNvSpPr/>
            <p:nvPr/>
          </p:nvSpPr>
          <p:spPr>
            <a:xfrm>
              <a:off x="5407060" y="2385922"/>
              <a:ext cx="197897" cy="173936"/>
            </a:xfrm>
            <a:custGeom>
              <a:avLst/>
              <a:gdLst/>
              <a:ahLst/>
              <a:cxnLst/>
              <a:rect l="l" t="t" r="r" b="b"/>
              <a:pathLst>
                <a:path w="11629" h="10221" extrusionOk="0">
                  <a:moveTo>
                    <a:pt x="6328" y="1"/>
                  </a:moveTo>
                  <a:cubicBezTo>
                    <a:pt x="3099" y="1"/>
                    <a:pt x="0" y="5300"/>
                    <a:pt x="0" y="5300"/>
                  </a:cubicBezTo>
                  <a:cubicBezTo>
                    <a:pt x="0" y="5300"/>
                    <a:pt x="3069" y="9002"/>
                    <a:pt x="6105" y="9970"/>
                  </a:cubicBezTo>
                  <a:cubicBezTo>
                    <a:pt x="6631" y="10142"/>
                    <a:pt x="7109" y="10221"/>
                    <a:pt x="7542" y="10221"/>
                  </a:cubicBezTo>
                  <a:cubicBezTo>
                    <a:pt x="11629" y="10221"/>
                    <a:pt x="11548" y="3133"/>
                    <a:pt x="8139" y="629"/>
                  </a:cubicBezTo>
                  <a:cubicBezTo>
                    <a:pt x="7544" y="187"/>
                    <a:pt x="6934" y="1"/>
                    <a:pt x="63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7"/>
            <p:cNvSpPr/>
            <p:nvPr/>
          </p:nvSpPr>
          <p:spPr>
            <a:xfrm>
              <a:off x="5407060" y="2385922"/>
              <a:ext cx="197897" cy="173936"/>
            </a:xfrm>
            <a:custGeom>
              <a:avLst/>
              <a:gdLst/>
              <a:ahLst/>
              <a:cxnLst/>
              <a:rect l="l" t="t" r="r" b="b"/>
              <a:pathLst>
                <a:path w="11629" h="10221" extrusionOk="0">
                  <a:moveTo>
                    <a:pt x="6328" y="1"/>
                  </a:moveTo>
                  <a:cubicBezTo>
                    <a:pt x="3099" y="1"/>
                    <a:pt x="0" y="5300"/>
                    <a:pt x="0" y="5300"/>
                  </a:cubicBezTo>
                  <a:cubicBezTo>
                    <a:pt x="0" y="5300"/>
                    <a:pt x="3069" y="9002"/>
                    <a:pt x="6105" y="9970"/>
                  </a:cubicBezTo>
                  <a:cubicBezTo>
                    <a:pt x="6631" y="10142"/>
                    <a:pt x="7109" y="10221"/>
                    <a:pt x="7542" y="10221"/>
                  </a:cubicBezTo>
                  <a:cubicBezTo>
                    <a:pt x="11629" y="10221"/>
                    <a:pt x="11548" y="3133"/>
                    <a:pt x="8139" y="629"/>
                  </a:cubicBezTo>
                  <a:cubicBezTo>
                    <a:pt x="7544" y="187"/>
                    <a:pt x="6934" y="1"/>
                    <a:pt x="6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7"/>
            <p:cNvSpPr/>
            <p:nvPr/>
          </p:nvSpPr>
          <p:spPr>
            <a:xfrm>
              <a:off x="5246415" y="2346390"/>
              <a:ext cx="310518" cy="377788"/>
            </a:xfrm>
            <a:custGeom>
              <a:avLst/>
              <a:gdLst/>
              <a:ahLst/>
              <a:cxnLst/>
              <a:rect l="l" t="t" r="r" b="b"/>
              <a:pathLst>
                <a:path w="18247" h="22200" extrusionOk="0">
                  <a:moveTo>
                    <a:pt x="9083" y="0"/>
                  </a:moveTo>
                  <a:cubicBezTo>
                    <a:pt x="3723" y="0"/>
                    <a:pt x="0" y="5788"/>
                    <a:pt x="0" y="5788"/>
                  </a:cubicBezTo>
                  <a:cubicBezTo>
                    <a:pt x="3002" y="15195"/>
                    <a:pt x="1068" y="18097"/>
                    <a:pt x="1535" y="19431"/>
                  </a:cubicBezTo>
                  <a:cubicBezTo>
                    <a:pt x="2002" y="20799"/>
                    <a:pt x="4904" y="22200"/>
                    <a:pt x="8773" y="22200"/>
                  </a:cubicBezTo>
                  <a:cubicBezTo>
                    <a:pt x="12642" y="22200"/>
                    <a:pt x="15978" y="21266"/>
                    <a:pt x="16378" y="19865"/>
                  </a:cubicBezTo>
                  <a:cubicBezTo>
                    <a:pt x="17346" y="16929"/>
                    <a:pt x="18246" y="11725"/>
                    <a:pt x="17513" y="6889"/>
                  </a:cubicBezTo>
                  <a:cubicBezTo>
                    <a:pt x="17513" y="6889"/>
                    <a:pt x="17212" y="1752"/>
                    <a:pt x="10875" y="217"/>
                  </a:cubicBezTo>
                  <a:cubicBezTo>
                    <a:pt x="10260" y="68"/>
                    <a:pt x="9662" y="0"/>
                    <a:pt x="90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7"/>
            <p:cNvSpPr/>
            <p:nvPr/>
          </p:nvSpPr>
          <p:spPr>
            <a:xfrm>
              <a:off x="5120384" y="2089613"/>
              <a:ext cx="500689" cy="494358"/>
            </a:xfrm>
            <a:custGeom>
              <a:avLst/>
              <a:gdLst/>
              <a:ahLst/>
              <a:cxnLst/>
              <a:rect l="l" t="t" r="r" b="b"/>
              <a:pathLst>
                <a:path w="29422" h="29050" extrusionOk="0">
                  <a:moveTo>
                    <a:pt x="15898" y="1"/>
                  </a:moveTo>
                  <a:cubicBezTo>
                    <a:pt x="15473" y="1"/>
                    <a:pt x="15033" y="10"/>
                    <a:pt x="14578" y="29"/>
                  </a:cubicBezTo>
                  <a:cubicBezTo>
                    <a:pt x="8173" y="329"/>
                    <a:pt x="2870" y="2497"/>
                    <a:pt x="1435" y="5299"/>
                  </a:cubicBezTo>
                  <a:cubicBezTo>
                    <a:pt x="1" y="8101"/>
                    <a:pt x="901" y="13838"/>
                    <a:pt x="2736" y="18142"/>
                  </a:cubicBezTo>
                  <a:cubicBezTo>
                    <a:pt x="4037" y="21110"/>
                    <a:pt x="6505" y="26581"/>
                    <a:pt x="8707" y="28015"/>
                  </a:cubicBezTo>
                  <a:cubicBezTo>
                    <a:pt x="9669" y="28656"/>
                    <a:pt x="10853" y="29049"/>
                    <a:pt x="12027" y="29049"/>
                  </a:cubicBezTo>
                  <a:cubicBezTo>
                    <a:pt x="13540" y="29049"/>
                    <a:pt x="15035" y="28397"/>
                    <a:pt x="16012" y="26781"/>
                  </a:cubicBezTo>
                  <a:cubicBezTo>
                    <a:pt x="17432" y="24461"/>
                    <a:pt x="19566" y="19773"/>
                    <a:pt x="22013" y="19773"/>
                  </a:cubicBezTo>
                  <a:cubicBezTo>
                    <a:pt x="22556" y="19773"/>
                    <a:pt x="23115" y="20004"/>
                    <a:pt x="23684" y="20543"/>
                  </a:cubicBezTo>
                  <a:cubicBezTo>
                    <a:pt x="26520" y="23212"/>
                    <a:pt x="26253" y="26114"/>
                    <a:pt x="25652" y="26814"/>
                  </a:cubicBezTo>
                  <a:cubicBezTo>
                    <a:pt x="25519" y="26981"/>
                    <a:pt x="25352" y="27148"/>
                    <a:pt x="25152" y="27281"/>
                  </a:cubicBezTo>
                  <a:lnTo>
                    <a:pt x="25119" y="27915"/>
                  </a:lnTo>
                  <a:cubicBezTo>
                    <a:pt x="25819" y="27782"/>
                    <a:pt x="26420" y="27448"/>
                    <a:pt x="26853" y="26915"/>
                  </a:cubicBezTo>
                  <a:cubicBezTo>
                    <a:pt x="28755" y="24880"/>
                    <a:pt x="29422" y="18208"/>
                    <a:pt x="28588" y="11203"/>
                  </a:cubicBezTo>
                  <a:cubicBezTo>
                    <a:pt x="27822" y="4533"/>
                    <a:pt x="25316" y="1"/>
                    <a:pt x="1589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7"/>
            <p:cNvSpPr/>
            <p:nvPr/>
          </p:nvSpPr>
          <p:spPr>
            <a:xfrm>
              <a:off x="5139681" y="2167894"/>
              <a:ext cx="147610" cy="209094"/>
            </a:xfrm>
            <a:custGeom>
              <a:avLst/>
              <a:gdLst/>
              <a:ahLst/>
              <a:cxnLst/>
              <a:rect l="l" t="t" r="r" b="b"/>
              <a:pathLst>
                <a:path w="8674" h="12287" extrusionOk="0">
                  <a:moveTo>
                    <a:pt x="3240" y="1"/>
                  </a:moveTo>
                  <a:cubicBezTo>
                    <a:pt x="2615" y="1"/>
                    <a:pt x="2011" y="235"/>
                    <a:pt x="1502" y="766"/>
                  </a:cubicBezTo>
                  <a:cubicBezTo>
                    <a:pt x="201" y="2167"/>
                    <a:pt x="1" y="7070"/>
                    <a:pt x="1702" y="9906"/>
                  </a:cubicBezTo>
                  <a:cubicBezTo>
                    <a:pt x="2554" y="11385"/>
                    <a:pt x="3922" y="12286"/>
                    <a:pt x="5172" y="12286"/>
                  </a:cubicBezTo>
                  <a:cubicBezTo>
                    <a:pt x="5979" y="12286"/>
                    <a:pt x="6736" y="11911"/>
                    <a:pt x="7273" y="11073"/>
                  </a:cubicBezTo>
                  <a:cubicBezTo>
                    <a:pt x="8674" y="8972"/>
                    <a:pt x="8207" y="4902"/>
                    <a:pt x="6672" y="2334"/>
                  </a:cubicBezTo>
                  <a:cubicBezTo>
                    <a:pt x="5847" y="951"/>
                    <a:pt x="4501" y="1"/>
                    <a:pt x="3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7"/>
            <p:cNvSpPr/>
            <p:nvPr/>
          </p:nvSpPr>
          <p:spPr>
            <a:xfrm>
              <a:off x="5218030" y="2145720"/>
              <a:ext cx="394534" cy="437690"/>
            </a:xfrm>
            <a:custGeom>
              <a:avLst/>
              <a:gdLst/>
              <a:ahLst/>
              <a:cxnLst/>
              <a:rect l="l" t="t" r="r" b="b"/>
              <a:pathLst>
                <a:path w="23184" h="25720" extrusionOk="0">
                  <a:moveTo>
                    <a:pt x="13343" y="1"/>
                  </a:moveTo>
                  <a:lnTo>
                    <a:pt x="13076" y="334"/>
                  </a:lnTo>
                  <a:cubicBezTo>
                    <a:pt x="14177" y="1302"/>
                    <a:pt x="15778" y="4771"/>
                    <a:pt x="16312" y="9841"/>
                  </a:cubicBezTo>
                  <a:cubicBezTo>
                    <a:pt x="12142" y="10041"/>
                    <a:pt x="7539" y="11375"/>
                    <a:pt x="5171" y="12977"/>
                  </a:cubicBezTo>
                  <a:cubicBezTo>
                    <a:pt x="4003" y="13744"/>
                    <a:pt x="2969" y="14711"/>
                    <a:pt x="2068" y="15812"/>
                  </a:cubicBezTo>
                  <a:cubicBezTo>
                    <a:pt x="1701" y="14478"/>
                    <a:pt x="1401" y="13110"/>
                    <a:pt x="1168" y="11776"/>
                  </a:cubicBezTo>
                  <a:lnTo>
                    <a:pt x="767" y="11842"/>
                  </a:lnTo>
                  <a:cubicBezTo>
                    <a:pt x="1001" y="13310"/>
                    <a:pt x="1335" y="14778"/>
                    <a:pt x="1735" y="16212"/>
                  </a:cubicBezTo>
                  <a:cubicBezTo>
                    <a:pt x="701" y="17613"/>
                    <a:pt x="100" y="19248"/>
                    <a:pt x="0" y="20982"/>
                  </a:cubicBezTo>
                  <a:cubicBezTo>
                    <a:pt x="134" y="21216"/>
                    <a:pt x="267" y="21449"/>
                    <a:pt x="401" y="21683"/>
                  </a:cubicBezTo>
                  <a:cubicBezTo>
                    <a:pt x="367" y="19915"/>
                    <a:pt x="901" y="18180"/>
                    <a:pt x="1902" y="16713"/>
                  </a:cubicBezTo>
                  <a:cubicBezTo>
                    <a:pt x="2802" y="19748"/>
                    <a:pt x="4303" y="23451"/>
                    <a:pt x="6672" y="25719"/>
                  </a:cubicBezTo>
                  <a:cubicBezTo>
                    <a:pt x="6838" y="25719"/>
                    <a:pt x="7039" y="25686"/>
                    <a:pt x="7205" y="25652"/>
                  </a:cubicBezTo>
                  <a:cubicBezTo>
                    <a:pt x="4670" y="23417"/>
                    <a:pt x="3102" y="19448"/>
                    <a:pt x="2202" y="16312"/>
                  </a:cubicBezTo>
                  <a:cubicBezTo>
                    <a:pt x="3102" y="15145"/>
                    <a:pt x="4203" y="14111"/>
                    <a:pt x="5404" y="13310"/>
                  </a:cubicBezTo>
                  <a:cubicBezTo>
                    <a:pt x="7739" y="11742"/>
                    <a:pt x="12242" y="10441"/>
                    <a:pt x="16345" y="10241"/>
                  </a:cubicBezTo>
                  <a:cubicBezTo>
                    <a:pt x="16545" y="12309"/>
                    <a:pt x="16545" y="14411"/>
                    <a:pt x="16379" y="16479"/>
                  </a:cubicBezTo>
                  <a:cubicBezTo>
                    <a:pt x="16512" y="16479"/>
                    <a:pt x="16645" y="16512"/>
                    <a:pt x="16779" y="16546"/>
                  </a:cubicBezTo>
                  <a:cubicBezTo>
                    <a:pt x="16946" y="14444"/>
                    <a:pt x="16946" y="12343"/>
                    <a:pt x="16746" y="10241"/>
                  </a:cubicBezTo>
                  <a:cubicBezTo>
                    <a:pt x="16906" y="10237"/>
                    <a:pt x="17065" y="10235"/>
                    <a:pt x="17225" y="10235"/>
                  </a:cubicBezTo>
                  <a:cubicBezTo>
                    <a:pt x="18359" y="10235"/>
                    <a:pt x="19470" y="10341"/>
                    <a:pt x="20582" y="10575"/>
                  </a:cubicBezTo>
                  <a:cubicBezTo>
                    <a:pt x="21516" y="10742"/>
                    <a:pt x="22416" y="11142"/>
                    <a:pt x="23183" y="11709"/>
                  </a:cubicBezTo>
                  <a:lnTo>
                    <a:pt x="23150" y="11175"/>
                  </a:lnTo>
                  <a:cubicBezTo>
                    <a:pt x="22383" y="10675"/>
                    <a:pt x="21549" y="10341"/>
                    <a:pt x="20682" y="10175"/>
                  </a:cubicBezTo>
                  <a:cubicBezTo>
                    <a:pt x="19604" y="9953"/>
                    <a:pt x="18503" y="9824"/>
                    <a:pt x="17399" y="9824"/>
                  </a:cubicBezTo>
                  <a:cubicBezTo>
                    <a:pt x="17170" y="9824"/>
                    <a:pt x="16941" y="9830"/>
                    <a:pt x="16712" y="9841"/>
                  </a:cubicBezTo>
                  <a:cubicBezTo>
                    <a:pt x="16178" y="4904"/>
                    <a:pt x="14711" y="1201"/>
                    <a:pt x="133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7"/>
            <p:cNvSpPr/>
            <p:nvPr/>
          </p:nvSpPr>
          <p:spPr>
            <a:xfrm>
              <a:off x="4766862" y="2167962"/>
              <a:ext cx="478992" cy="487568"/>
            </a:xfrm>
            <a:custGeom>
              <a:avLst/>
              <a:gdLst/>
              <a:ahLst/>
              <a:cxnLst/>
              <a:rect l="l" t="t" r="r" b="b"/>
              <a:pathLst>
                <a:path w="28147" h="28651" extrusionOk="0">
                  <a:moveTo>
                    <a:pt x="25224" y="1"/>
                  </a:moveTo>
                  <a:cubicBezTo>
                    <a:pt x="25098" y="1"/>
                    <a:pt x="24972" y="10"/>
                    <a:pt x="24844" y="28"/>
                  </a:cubicBezTo>
                  <a:cubicBezTo>
                    <a:pt x="21342" y="528"/>
                    <a:pt x="20775" y="3163"/>
                    <a:pt x="19541" y="8901"/>
                  </a:cubicBezTo>
                  <a:cubicBezTo>
                    <a:pt x="17539" y="18208"/>
                    <a:pt x="15504" y="22544"/>
                    <a:pt x="14637" y="23211"/>
                  </a:cubicBezTo>
                  <a:cubicBezTo>
                    <a:pt x="14520" y="23250"/>
                    <a:pt x="14403" y="23266"/>
                    <a:pt x="14292" y="23266"/>
                  </a:cubicBezTo>
                  <a:cubicBezTo>
                    <a:pt x="14214" y="23266"/>
                    <a:pt x="14139" y="23258"/>
                    <a:pt x="14070" y="23245"/>
                  </a:cubicBezTo>
                  <a:cubicBezTo>
                    <a:pt x="12202" y="22911"/>
                    <a:pt x="8666" y="20276"/>
                    <a:pt x="5797" y="16039"/>
                  </a:cubicBezTo>
                  <a:cubicBezTo>
                    <a:pt x="5208" y="15218"/>
                    <a:pt x="4428" y="14875"/>
                    <a:pt x="3662" y="14875"/>
                  </a:cubicBezTo>
                  <a:cubicBezTo>
                    <a:pt x="1787" y="14875"/>
                    <a:pt x="1" y="16933"/>
                    <a:pt x="1328" y="19042"/>
                  </a:cubicBezTo>
                  <a:cubicBezTo>
                    <a:pt x="3929" y="22944"/>
                    <a:pt x="8633" y="27781"/>
                    <a:pt x="13169" y="28548"/>
                  </a:cubicBezTo>
                  <a:cubicBezTo>
                    <a:pt x="13570" y="28615"/>
                    <a:pt x="13970" y="28648"/>
                    <a:pt x="14370" y="28648"/>
                  </a:cubicBezTo>
                  <a:cubicBezTo>
                    <a:pt x="14419" y="28650"/>
                    <a:pt x="14468" y="28650"/>
                    <a:pt x="14517" y="28650"/>
                  </a:cubicBezTo>
                  <a:cubicBezTo>
                    <a:pt x="15730" y="28650"/>
                    <a:pt x="16879" y="28252"/>
                    <a:pt x="17873" y="27514"/>
                  </a:cubicBezTo>
                  <a:cubicBezTo>
                    <a:pt x="18807" y="26814"/>
                    <a:pt x="21642" y="24679"/>
                    <a:pt x="24811" y="10035"/>
                  </a:cubicBezTo>
                  <a:cubicBezTo>
                    <a:pt x="25111" y="8434"/>
                    <a:pt x="25478" y="6866"/>
                    <a:pt x="25979" y="5298"/>
                  </a:cubicBezTo>
                  <a:cubicBezTo>
                    <a:pt x="27313" y="4898"/>
                    <a:pt x="28147" y="3530"/>
                    <a:pt x="27847" y="2129"/>
                  </a:cubicBezTo>
                  <a:cubicBezTo>
                    <a:pt x="27604" y="886"/>
                    <a:pt x="26479" y="1"/>
                    <a:pt x="252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7"/>
            <p:cNvSpPr/>
            <p:nvPr/>
          </p:nvSpPr>
          <p:spPr>
            <a:xfrm>
              <a:off x="4758796" y="2228408"/>
              <a:ext cx="49963" cy="123955"/>
            </a:xfrm>
            <a:custGeom>
              <a:avLst/>
              <a:gdLst/>
              <a:ahLst/>
              <a:cxnLst/>
              <a:rect l="l" t="t" r="r" b="b"/>
              <a:pathLst>
                <a:path w="2936" h="7284" extrusionOk="0">
                  <a:moveTo>
                    <a:pt x="1253" y="1"/>
                  </a:moveTo>
                  <a:cubicBezTo>
                    <a:pt x="994" y="1"/>
                    <a:pt x="734" y="123"/>
                    <a:pt x="567" y="412"/>
                  </a:cubicBezTo>
                  <a:cubicBezTo>
                    <a:pt x="100" y="1546"/>
                    <a:pt x="0" y="2814"/>
                    <a:pt x="301" y="4015"/>
                  </a:cubicBezTo>
                  <a:cubicBezTo>
                    <a:pt x="501" y="4882"/>
                    <a:pt x="801" y="5749"/>
                    <a:pt x="1134" y="6583"/>
                  </a:cubicBezTo>
                  <a:lnTo>
                    <a:pt x="1235" y="6750"/>
                  </a:lnTo>
                  <a:cubicBezTo>
                    <a:pt x="1335" y="7050"/>
                    <a:pt x="1668" y="7284"/>
                    <a:pt x="2002" y="7284"/>
                  </a:cubicBezTo>
                  <a:cubicBezTo>
                    <a:pt x="2102" y="7284"/>
                    <a:pt x="2202" y="7250"/>
                    <a:pt x="2302" y="7217"/>
                  </a:cubicBezTo>
                  <a:cubicBezTo>
                    <a:pt x="2736" y="7050"/>
                    <a:pt x="2936" y="6550"/>
                    <a:pt x="2769" y="6149"/>
                  </a:cubicBezTo>
                  <a:lnTo>
                    <a:pt x="2702" y="5949"/>
                  </a:lnTo>
                  <a:cubicBezTo>
                    <a:pt x="2369" y="5215"/>
                    <a:pt x="2102" y="4448"/>
                    <a:pt x="1935" y="3648"/>
                  </a:cubicBezTo>
                  <a:cubicBezTo>
                    <a:pt x="1702" y="2814"/>
                    <a:pt x="1735" y="1913"/>
                    <a:pt x="2068" y="1113"/>
                  </a:cubicBezTo>
                  <a:cubicBezTo>
                    <a:pt x="2291" y="490"/>
                    <a:pt x="1772" y="1"/>
                    <a:pt x="12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7"/>
            <p:cNvSpPr/>
            <p:nvPr/>
          </p:nvSpPr>
          <p:spPr>
            <a:xfrm>
              <a:off x="4829180" y="2284498"/>
              <a:ext cx="44858" cy="89444"/>
            </a:xfrm>
            <a:custGeom>
              <a:avLst/>
              <a:gdLst/>
              <a:ahLst/>
              <a:cxnLst/>
              <a:rect l="l" t="t" r="r" b="b"/>
              <a:pathLst>
                <a:path w="2636" h="5256" extrusionOk="0">
                  <a:moveTo>
                    <a:pt x="1111" y="1"/>
                  </a:moveTo>
                  <a:cubicBezTo>
                    <a:pt x="568" y="1"/>
                    <a:pt x="32" y="516"/>
                    <a:pt x="334" y="1186"/>
                  </a:cubicBezTo>
                  <a:cubicBezTo>
                    <a:pt x="1035" y="2687"/>
                    <a:pt x="668" y="3487"/>
                    <a:pt x="368" y="3954"/>
                  </a:cubicBezTo>
                  <a:cubicBezTo>
                    <a:pt x="1" y="4488"/>
                    <a:pt x="368" y="5222"/>
                    <a:pt x="1035" y="5255"/>
                  </a:cubicBezTo>
                  <a:cubicBezTo>
                    <a:pt x="1302" y="5255"/>
                    <a:pt x="1568" y="5122"/>
                    <a:pt x="1735" y="4888"/>
                  </a:cubicBezTo>
                  <a:cubicBezTo>
                    <a:pt x="2569" y="3654"/>
                    <a:pt x="2636" y="2186"/>
                    <a:pt x="1869" y="518"/>
                  </a:cubicBezTo>
                  <a:cubicBezTo>
                    <a:pt x="1704" y="154"/>
                    <a:pt x="1406" y="1"/>
                    <a:pt x="11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7"/>
            <p:cNvSpPr/>
            <p:nvPr/>
          </p:nvSpPr>
          <p:spPr>
            <a:xfrm>
              <a:off x="4707131" y="2331006"/>
              <a:ext cx="179398" cy="157191"/>
            </a:xfrm>
            <a:custGeom>
              <a:avLst/>
              <a:gdLst/>
              <a:ahLst/>
              <a:cxnLst/>
              <a:rect l="l" t="t" r="r" b="b"/>
              <a:pathLst>
                <a:path w="10542" h="9237" extrusionOk="0">
                  <a:moveTo>
                    <a:pt x="5253" y="1"/>
                  </a:moveTo>
                  <a:cubicBezTo>
                    <a:pt x="4465" y="1"/>
                    <a:pt x="3666" y="201"/>
                    <a:pt x="2936" y="621"/>
                  </a:cubicBezTo>
                  <a:cubicBezTo>
                    <a:pt x="735" y="1922"/>
                    <a:pt x="1" y="4757"/>
                    <a:pt x="1268" y="6959"/>
                  </a:cubicBezTo>
                  <a:cubicBezTo>
                    <a:pt x="2133" y="8422"/>
                    <a:pt x="3676" y="9237"/>
                    <a:pt x="5259" y="9237"/>
                  </a:cubicBezTo>
                  <a:cubicBezTo>
                    <a:pt x="6058" y="9237"/>
                    <a:pt x="6868" y="9029"/>
                    <a:pt x="7606" y="8593"/>
                  </a:cubicBezTo>
                  <a:cubicBezTo>
                    <a:pt x="9808" y="7326"/>
                    <a:pt x="10542" y="4490"/>
                    <a:pt x="9241" y="2289"/>
                  </a:cubicBezTo>
                  <a:cubicBezTo>
                    <a:pt x="8393" y="817"/>
                    <a:pt x="6844" y="1"/>
                    <a:pt x="525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7"/>
            <p:cNvSpPr/>
            <p:nvPr/>
          </p:nvSpPr>
          <p:spPr>
            <a:xfrm>
              <a:off x="4693517" y="2252113"/>
              <a:ext cx="76085" cy="113303"/>
            </a:xfrm>
            <a:custGeom>
              <a:avLst/>
              <a:gdLst/>
              <a:ahLst/>
              <a:cxnLst/>
              <a:rect l="l" t="t" r="r" b="b"/>
              <a:pathLst>
                <a:path w="4471" h="6658" extrusionOk="0">
                  <a:moveTo>
                    <a:pt x="927" y="1"/>
                  </a:moveTo>
                  <a:cubicBezTo>
                    <a:pt x="589" y="1"/>
                    <a:pt x="251" y="194"/>
                    <a:pt x="134" y="620"/>
                  </a:cubicBezTo>
                  <a:cubicBezTo>
                    <a:pt x="0" y="1854"/>
                    <a:pt x="267" y="3055"/>
                    <a:pt x="934" y="4123"/>
                  </a:cubicBezTo>
                  <a:cubicBezTo>
                    <a:pt x="1401" y="5023"/>
                    <a:pt x="2068" y="5824"/>
                    <a:pt x="2869" y="6458"/>
                  </a:cubicBezTo>
                  <a:cubicBezTo>
                    <a:pt x="3002" y="6591"/>
                    <a:pt x="3169" y="6658"/>
                    <a:pt x="3369" y="6658"/>
                  </a:cubicBezTo>
                  <a:cubicBezTo>
                    <a:pt x="4137" y="6624"/>
                    <a:pt x="4470" y="5657"/>
                    <a:pt x="3870" y="5157"/>
                  </a:cubicBezTo>
                  <a:cubicBezTo>
                    <a:pt x="3236" y="4623"/>
                    <a:pt x="2736" y="3989"/>
                    <a:pt x="2369" y="3289"/>
                  </a:cubicBezTo>
                  <a:cubicBezTo>
                    <a:pt x="1902" y="2555"/>
                    <a:pt x="1701" y="1721"/>
                    <a:pt x="1768" y="854"/>
                  </a:cubicBezTo>
                  <a:cubicBezTo>
                    <a:pt x="1787" y="312"/>
                    <a:pt x="1356" y="1"/>
                    <a:pt x="9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7"/>
            <p:cNvSpPr/>
            <p:nvPr/>
          </p:nvSpPr>
          <p:spPr>
            <a:xfrm>
              <a:off x="4651432" y="2326905"/>
              <a:ext cx="108521" cy="90176"/>
            </a:xfrm>
            <a:custGeom>
              <a:avLst/>
              <a:gdLst/>
              <a:ahLst/>
              <a:cxnLst/>
              <a:rect l="l" t="t" r="r" b="b"/>
              <a:pathLst>
                <a:path w="6377" h="5299" extrusionOk="0">
                  <a:moveTo>
                    <a:pt x="1255" y="1"/>
                  </a:moveTo>
                  <a:cubicBezTo>
                    <a:pt x="696" y="1"/>
                    <a:pt x="1" y="533"/>
                    <a:pt x="338" y="1095"/>
                  </a:cubicBezTo>
                  <a:cubicBezTo>
                    <a:pt x="739" y="2129"/>
                    <a:pt x="1406" y="3063"/>
                    <a:pt x="2273" y="3797"/>
                  </a:cubicBezTo>
                  <a:cubicBezTo>
                    <a:pt x="3074" y="4464"/>
                    <a:pt x="4008" y="4965"/>
                    <a:pt x="5042" y="5232"/>
                  </a:cubicBezTo>
                  <a:cubicBezTo>
                    <a:pt x="5108" y="5265"/>
                    <a:pt x="5209" y="5298"/>
                    <a:pt x="5275" y="5298"/>
                  </a:cubicBezTo>
                  <a:cubicBezTo>
                    <a:pt x="6176" y="5232"/>
                    <a:pt x="6376" y="3997"/>
                    <a:pt x="5542" y="3664"/>
                  </a:cubicBezTo>
                  <a:cubicBezTo>
                    <a:pt x="4742" y="3464"/>
                    <a:pt x="3974" y="3063"/>
                    <a:pt x="3307" y="2530"/>
                  </a:cubicBezTo>
                  <a:cubicBezTo>
                    <a:pt x="2673" y="1963"/>
                    <a:pt x="2173" y="1229"/>
                    <a:pt x="1839" y="428"/>
                  </a:cubicBezTo>
                  <a:cubicBezTo>
                    <a:pt x="1763" y="124"/>
                    <a:pt x="1525" y="1"/>
                    <a:pt x="12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7"/>
            <p:cNvSpPr/>
            <p:nvPr/>
          </p:nvSpPr>
          <p:spPr>
            <a:xfrm>
              <a:off x="5249240" y="1864727"/>
              <a:ext cx="261712" cy="304511"/>
            </a:xfrm>
            <a:custGeom>
              <a:avLst/>
              <a:gdLst/>
              <a:ahLst/>
              <a:cxnLst/>
              <a:rect l="l" t="t" r="r" b="b"/>
              <a:pathLst>
                <a:path w="15379" h="17894" extrusionOk="0">
                  <a:moveTo>
                    <a:pt x="1" y="1"/>
                  </a:moveTo>
                  <a:cubicBezTo>
                    <a:pt x="168" y="2002"/>
                    <a:pt x="835" y="3970"/>
                    <a:pt x="1936" y="5638"/>
                  </a:cubicBezTo>
                  <a:cubicBezTo>
                    <a:pt x="3003" y="7239"/>
                    <a:pt x="3937" y="8574"/>
                    <a:pt x="3937" y="10208"/>
                  </a:cubicBezTo>
                  <a:lnTo>
                    <a:pt x="3937" y="14378"/>
                  </a:lnTo>
                  <a:cubicBezTo>
                    <a:pt x="3937" y="14378"/>
                    <a:pt x="6432" y="17893"/>
                    <a:pt x="10089" y="17893"/>
                  </a:cubicBezTo>
                  <a:cubicBezTo>
                    <a:pt x="10399" y="17893"/>
                    <a:pt x="10717" y="17868"/>
                    <a:pt x="11042" y="17814"/>
                  </a:cubicBezTo>
                  <a:cubicBezTo>
                    <a:pt x="15379" y="17080"/>
                    <a:pt x="11075" y="14078"/>
                    <a:pt x="11075" y="14078"/>
                  </a:cubicBezTo>
                  <a:lnTo>
                    <a:pt x="11075" y="10475"/>
                  </a:lnTo>
                  <a:cubicBezTo>
                    <a:pt x="11075" y="10475"/>
                    <a:pt x="11609" y="5938"/>
                    <a:pt x="8774" y="3070"/>
                  </a:cubicBezTo>
                  <a:cubicBezTo>
                    <a:pt x="5905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7"/>
            <p:cNvSpPr/>
            <p:nvPr/>
          </p:nvSpPr>
          <p:spPr>
            <a:xfrm>
              <a:off x="5238468" y="1706668"/>
              <a:ext cx="336062" cy="367204"/>
            </a:xfrm>
            <a:custGeom>
              <a:avLst/>
              <a:gdLst/>
              <a:ahLst/>
              <a:cxnLst/>
              <a:rect l="l" t="t" r="r" b="b"/>
              <a:pathLst>
                <a:path w="19748" h="21578" extrusionOk="0">
                  <a:moveTo>
                    <a:pt x="9448" y="1"/>
                  </a:moveTo>
                  <a:cubicBezTo>
                    <a:pt x="7790" y="1"/>
                    <a:pt x="6229" y="373"/>
                    <a:pt x="5070" y="1116"/>
                  </a:cubicBezTo>
                  <a:cubicBezTo>
                    <a:pt x="1034" y="3685"/>
                    <a:pt x="0" y="7221"/>
                    <a:pt x="634" y="10590"/>
                  </a:cubicBezTo>
                  <a:cubicBezTo>
                    <a:pt x="4837" y="10823"/>
                    <a:pt x="5804" y="14659"/>
                    <a:pt x="6638" y="17428"/>
                  </a:cubicBezTo>
                  <a:cubicBezTo>
                    <a:pt x="7272" y="19663"/>
                    <a:pt x="7972" y="20263"/>
                    <a:pt x="8773" y="20630"/>
                  </a:cubicBezTo>
                  <a:cubicBezTo>
                    <a:pt x="10490" y="21358"/>
                    <a:pt x="12739" y="21577"/>
                    <a:pt x="14393" y="21577"/>
                  </a:cubicBezTo>
                  <a:cubicBezTo>
                    <a:pt x="14635" y="21577"/>
                    <a:pt x="14865" y="21573"/>
                    <a:pt x="15078" y="21564"/>
                  </a:cubicBezTo>
                  <a:cubicBezTo>
                    <a:pt x="16812" y="21464"/>
                    <a:pt x="17880" y="19930"/>
                    <a:pt x="18380" y="18062"/>
                  </a:cubicBezTo>
                  <a:cubicBezTo>
                    <a:pt x="19214" y="15060"/>
                    <a:pt x="19748" y="12191"/>
                    <a:pt x="18880" y="6720"/>
                  </a:cubicBezTo>
                  <a:cubicBezTo>
                    <a:pt x="18169" y="2241"/>
                    <a:pt x="13518" y="1"/>
                    <a:pt x="94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7"/>
            <p:cNvSpPr/>
            <p:nvPr/>
          </p:nvSpPr>
          <p:spPr>
            <a:xfrm>
              <a:off x="5351958" y="1853376"/>
              <a:ext cx="216326" cy="113660"/>
            </a:xfrm>
            <a:custGeom>
              <a:avLst/>
              <a:gdLst/>
              <a:ahLst/>
              <a:cxnLst/>
              <a:rect l="l" t="t" r="r" b="b"/>
              <a:pathLst>
                <a:path w="12712" h="6679" extrusionOk="0">
                  <a:moveTo>
                    <a:pt x="12478" y="1"/>
                  </a:moveTo>
                  <a:cubicBezTo>
                    <a:pt x="11577" y="568"/>
                    <a:pt x="10543" y="901"/>
                    <a:pt x="9509" y="1035"/>
                  </a:cubicBezTo>
                  <a:cubicBezTo>
                    <a:pt x="8373" y="1181"/>
                    <a:pt x="7220" y="1256"/>
                    <a:pt x="6067" y="1256"/>
                  </a:cubicBezTo>
                  <a:cubicBezTo>
                    <a:pt x="4852" y="1256"/>
                    <a:pt x="3636" y="1173"/>
                    <a:pt x="2438" y="1001"/>
                  </a:cubicBezTo>
                  <a:cubicBezTo>
                    <a:pt x="2131" y="961"/>
                    <a:pt x="1867" y="942"/>
                    <a:pt x="1641" y="942"/>
                  </a:cubicBezTo>
                  <a:cubicBezTo>
                    <a:pt x="0" y="942"/>
                    <a:pt x="359" y="1962"/>
                    <a:pt x="770" y="3370"/>
                  </a:cubicBezTo>
                  <a:cubicBezTo>
                    <a:pt x="1270" y="5038"/>
                    <a:pt x="2704" y="6539"/>
                    <a:pt x="6674" y="6672"/>
                  </a:cubicBezTo>
                  <a:cubicBezTo>
                    <a:pt x="6839" y="6676"/>
                    <a:pt x="7002" y="6678"/>
                    <a:pt x="7161" y="6678"/>
                  </a:cubicBezTo>
                  <a:cubicBezTo>
                    <a:pt x="9546" y="6678"/>
                    <a:pt x="11294" y="6213"/>
                    <a:pt x="12545" y="5338"/>
                  </a:cubicBezTo>
                  <a:cubicBezTo>
                    <a:pt x="12712" y="3570"/>
                    <a:pt x="12712" y="1769"/>
                    <a:pt x="124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7"/>
            <p:cNvSpPr/>
            <p:nvPr/>
          </p:nvSpPr>
          <p:spPr>
            <a:xfrm>
              <a:off x="5275362" y="1706924"/>
              <a:ext cx="286115" cy="367289"/>
            </a:xfrm>
            <a:custGeom>
              <a:avLst/>
              <a:gdLst/>
              <a:ahLst/>
              <a:cxnLst/>
              <a:rect l="l" t="t" r="r" b="b"/>
              <a:pathLst>
                <a:path w="16813" h="21583" extrusionOk="0">
                  <a:moveTo>
                    <a:pt x="8707" y="234"/>
                  </a:moveTo>
                  <a:cubicBezTo>
                    <a:pt x="9707" y="568"/>
                    <a:pt x="10608" y="1101"/>
                    <a:pt x="11375" y="1768"/>
                  </a:cubicBezTo>
                  <a:cubicBezTo>
                    <a:pt x="13010" y="3169"/>
                    <a:pt x="14110" y="5271"/>
                    <a:pt x="14677" y="7939"/>
                  </a:cubicBezTo>
                  <a:cubicBezTo>
                    <a:pt x="14281" y="8036"/>
                    <a:pt x="13769" y="8110"/>
                    <a:pt x="13244" y="8110"/>
                  </a:cubicBezTo>
                  <a:cubicBezTo>
                    <a:pt x="12309" y="8110"/>
                    <a:pt x="11335" y="7874"/>
                    <a:pt x="10908" y="7106"/>
                  </a:cubicBezTo>
                  <a:lnTo>
                    <a:pt x="10741" y="6805"/>
                  </a:lnTo>
                  <a:cubicBezTo>
                    <a:pt x="10041" y="5471"/>
                    <a:pt x="9374" y="4170"/>
                    <a:pt x="6238" y="3203"/>
                  </a:cubicBezTo>
                  <a:cubicBezTo>
                    <a:pt x="5404" y="2936"/>
                    <a:pt x="4537" y="2802"/>
                    <a:pt x="3670" y="2769"/>
                  </a:cubicBezTo>
                  <a:cubicBezTo>
                    <a:pt x="3770" y="2636"/>
                    <a:pt x="3870" y="2536"/>
                    <a:pt x="3970" y="2436"/>
                  </a:cubicBezTo>
                  <a:cubicBezTo>
                    <a:pt x="5271" y="1201"/>
                    <a:pt x="6939" y="434"/>
                    <a:pt x="8707" y="234"/>
                  </a:cubicBezTo>
                  <a:close/>
                  <a:moveTo>
                    <a:pt x="7706" y="0"/>
                  </a:moveTo>
                  <a:cubicBezTo>
                    <a:pt x="6205" y="334"/>
                    <a:pt x="4804" y="1068"/>
                    <a:pt x="3703" y="2135"/>
                  </a:cubicBezTo>
                  <a:cubicBezTo>
                    <a:pt x="3503" y="2335"/>
                    <a:pt x="3303" y="2536"/>
                    <a:pt x="3136" y="2736"/>
                  </a:cubicBezTo>
                  <a:cubicBezTo>
                    <a:pt x="2202" y="2769"/>
                    <a:pt x="1335" y="2903"/>
                    <a:pt x="467" y="3169"/>
                  </a:cubicBezTo>
                  <a:cubicBezTo>
                    <a:pt x="301" y="3336"/>
                    <a:pt x="134" y="3536"/>
                    <a:pt x="0" y="3736"/>
                  </a:cubicBezTo>
                  <a:cubicBezTo>
                    <a:pt x="901" y="3403"/>
                    <a:pt x="1835" y="3236"/>
                    <a:pt x="2802" y="3169"/>
                  </a:cubicBezTo>
                  <a:lnTo>
                    <a:pt x="2802" y="3169"/>
                  </a:lnTo>
                  <a:cubicBezTo>
                    <a:pt x="801" y="5805"/>
                    <a:pt x="534" y="9240"/>
                    <a:pt x="567" y="11075"/>
                  </a:cubicBezTo>
                  <a:cubicBezTo>
                    <a:pt x="701" y="11142"/>
                    <a:pt x="834" y="11242"/>
                    <a:pt x="968" y="11309"/>
                  </a:cubicBezTo>
                  <a:cubicBezTo>
                    <a:pt x="934" y="9541"/>
                    <a:pt x="1101" y="5838"/>
                    <a:pt x="3336" y="3169"/>
                  </a:cubicBezTo>
                  <a:cubicBezTo>
                    <a:pt x="4270" y="3169"/>
                    <a:pt x="5204" y="3336"/>
                    <a:pt x="6105" y="3603"/>
                  </a:cubicBezTo>
                  <a:cubicBezTo>
                    <a:pt x="9107" y="4537"/>
                    <a:pt x="9741" y="5738"/>
                    <a:pt x="10408" y="7005"/>
                  </a:cubicBezTo>
                  <a:lnTo>
                    <a:pt x="10575" y="7306"/>
                  </a:lnTo>
                  <a:cubicBezTo>
                    <a:pt x="11075" y="8240"/>
                    <a:pt x="12176" y="8540"/>
                    <a:pt x="13243" y="8540"/>
                  </a:cubicBezTo>
                  <a:cubicBezTo>
                    <a:pt x="13777" y="8540"/>
                    <a:pt x="14277" y="8473"/>
                    <a:pt x="14778" y="8373"/>
                  </a:cubicBezTo>
                  <a:cubicBezTo>
                    <a:pt x="14978" y="9541"/>
                    <a:pt x="15111" y="10742"/>
                    <a:pt x="15144" y="11976"/>
                  </a:cubicBezTo>
                  <a:cubicBezTo>
                    <a:pt x="15278" y="17747"/>
                    <a:pt x="14077" y="20148"/>
                    <a:pt x="13043" y="21149"/>
                  </a:cubicBezTo>
                  <a:cubicBezTo>
                    <a:pt x="12876" y="21316"/>
                    <a:pt x="12643" y="21449"/>
                    <a:pt x="12409" y="21583"/>
                  </a:cubicBezTo>
                  <a:lnTo>
                    <a:pt x="12910" y="21583"/>
                  </a:lnTo>
                  <a:cubicBezTo>
                    <a:pt x="13010" y="21583"/>
                    <a:pt x="13110" y="21583"/>
                    <a:pt x="13210" y="21549"/>
                  </a:cubicBezTo>
                  <a:cubicBezTo>
                    <a:pt x="13310" y="21516"/>
                    <a:pt x="13276" y="21516"/>
                    <a:pt x="13310" y="21483"/>
                  </a:cubicBezTo>
                  <a:cubicBezTo>
                    <a:pt x="14444" y="20448"/>
                    <a:pt x="15745" y="17947"/>
                    <a:pt x="15578" y="11976"/>
                  </a:cubicBezTo>
                  <a:cubicBezTo>
                    <a:pt x="15545" y="10742"/>
                    <a:pt x="15411" y="9507"/>
                    <a:pt x="15178" y="8306"/>
                  </a:cubicBezTo>
                  <a:cubicBezTo>
                    <a:pt x="15812" y="8140"/>
                    <a:pt x="16379" y="7773"/>
                    <a:pt x="16812" y="7272"/>
                  </a:cubicBezTo>
                  <a:cubicBezTo>
                    <a:pt x="16779" y="7106"/>
                    <a:pt x="16746" y="6905"/>
                    <a:pt x="16712" y="6705"/>
                  </a:cubicBezTo>
                  <a:cubicBezTo>
                    <a:pt x="16712" y="6705"/>
                    <a:pt x="16712" y="6672"/>
                    <a:pt x="16712" y="6672"/>
                  </a:cubicBezTo>
                  <a:cubicBezTo>
                    <a:pt x="16345" y="7272"/>
                    <a:pt x="15778" y="7706"/>
                    <a:pt x="15078" y="7839"/>
                  </a:cubicBezTo>
                  <a:cubicBezTo>
                    <a:pt x="14511" y="5071"/>
                    <a:pt x="13343" y="2936"/>
                    <a:pt x="11675" y="1468"/>
                  </a:cubicBezTo>
                  <a:cubicBezTo>
                    <a:pt x="11175" y="1001"/>
                    <a:pt x="10608" y="634"/>
                    <a:pt x="10007" y="334"/>
                  </a:cubicBezTo>
                  <a:cubicBezTo>
                    <a:pt x="9240" y="134"/>
                    <a:pt x="8473" y="34"/>
                    <a:pt x="77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7"/>
            <p:cNvSpPr/>
            <p:nvPr/>
          </p:nvSpPr>
          <p:spPr>
            <a:xfrm>
              <a:off x="5438985" y="1897009"/>
              <a:ext cx="61569" cy="31891"/>
            </a:xfrm>
            <a:custGeom>
              <a:avLst/>
              <a:gdLst/>
              <a:ahLst/>
              <a:cxnLst/>
              <a:rect l="l" t="t" r="r" b="b"/>
              <a:pathLst>
                <a:path w="3618" h="1874" extrusionOk="0">
                  <a:moveTo>
                    <a:pt x="1812" y="1"/>
                  </a:moveTo>
                  <a:cubicBezTo>
                    <a:pt x="1773" y="1"/>
                    <a:pt x="1734" y="2"/>
                    <a:pt x="1693" y="5"/>
                  </a:cubicBezTo>
                  <a:cubicBezTo>
                    <a:pt x="470" y="71"/>
                    <a:pt x="1" y="1874"/>
                    <a:pt x="284" y="1874"/>
                  </a:cubicBezTo>
                  <a:cubicBezTo>
                    <a:pt x="287" y="1874"/>
                    <a:pt x="290" y="1873"/>
                    <a:pt x="292" y="1873"/>
                  </a:cubicBezTo>
                  <a:cubicBezTo>
                    <a:pt x="693" y="1840"/>
                    <a:pt x="960" y="1006"/>
                    <a:pt x="1727" y="839"/>
                  </a:cubicBezTo>
                  <a:cubicBezTo>
                    <a:pt x="1775" y="831"/>
                    <a:pt x="1821" y="827"/>
                    <a:pt x="1867" y="827"/>
                  </a:cubicBezTo>
                  <a:cubicBezTo>
                    <a:pt x="2532" y="827"/>
                    <a:pt x="2904" y="1674"/>
                    <a:pt x="3243" y="1674"/>
                  </a:cubicBezTo>
                  <a:cubicBezTo>
                    <a:pt x="3249" y="1674"/>
                    <a:pt x="3255" y="1674"/>
                    <a:pt x="3261" y="1673"/>
                  </a:cubicBezTo>
                  <a:cubicBezTo>
                    <a:pt x="3618" y="1641"/>
                    <a:pt x="3155" y="1"/>
                    <a:pt x="18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7"/>
            <p:cNvSpPr/>
            <p:nvPr/>
          </p:nvSpPr>
          <p:spPr>
            <a:xfrm>
              <a:off x="5537619" y="1885522"/>
              <a:ext cx="53673" cy="29747"/>
            </a:xfrm>
            <a:custGeom>
              <a:avLst/>
              <a:gdLst/>
              <a:ahLst/>
              <a:cxnLst/>
              <a:rect l="l" t="t" r="r" b="b"/>
              <a:pathLst>
                <a:path w="3154" h="1748" extrusionOk="0">
                  <a:moveTo>
                    <a:pt x="1595" y="0"/>
                  </a:moveTo>
                  <a:cubicBezTo>
                    <a:pt x="1532" y="0"/>
                    <a:pt x="1468" y="4"/>
                    <a:pt x="1401" y="13"/>
                  </a:cubicBezTo>
                  <a:cubicBezTo>
                    <a:pt x="301" y="113"/>
                    <a:pt x="0" y="1748"/>
                    <a:pt x="267" y="1748"/>
                  </a:cubicBezTo>
                  <a:cubicBezTo>
                    <a:pt x="601" y="1681"/>
                    <a:pt x="801" y="914"/>
                    <a:pt x="1468" y="747"/>
                  </a:cubicBezTo>
                  <a:cubicBezTo>
                    <a:pt x="1527" y="732"/>
                    <a:pt x="1583" y="726"/>
                    <a:pt x="1638" y="726"/>
                  </a:cubicBezTo>
                  <a:cubicBezTo>
                    <a:pt x="2193" y="726"/>
                    <a:pt x="2550" y="1415"/>
                    <a:pt x="2850" y="1415"/>
                  </a:cubicBezTo>
                  <a:cubicBezTo>
                    <a:pt x="2856" y="1415"/>
                    <a:pt x="2863" y="1415"/>
                    <a:pt x="2869" y="1414"/>
                  </a:cubicBezTo>
                  <a:cubicBezTo>
                    <a:pt x="3153" y="1351"/>
                    <a:pt x="2719" y="0"/>
                    <a:pt x="159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7"/>
            <p:cNvSpPr/>
            <p:nvPr/>
          </p:nvSpPr>
          <p:spPr>
            <a:xfrm>
              <a:off x="5756736" y="1729063"/>
              <a:ext cx="555740" cy="991150"/>
            </a:xfrm>
            <a:custGeom>
              <a:avLst/>
              <a:gdLst/>
              <a:ahLst/>
              <a:cxnLst/>
              <a:rect l="l" t="t" r="r" b="b"/>
              <a:pathLst>
                <a:path w="32657" h="58243" extrusionOk="0">
                  <a:moveTo>
                    <a:pt x="32657" y="0"/>
                  </a:moveTo>
                  <a:cubicBezTo>
                    <a:pt x="32590" y="5004"/>
                    <a:pt x="30622" y="9974"/>
                    <a:pt x="26786" y="14477"/>
                  </a:cubicBezTo>
                  <a:cubicBezTo>
                    <a:pt x="24551" y="17046"/>
                    <a:pt x="21916" y="19281"/>
                    <a:pt x="19047" y="21149"/>
                  </a:cubicBezTo>
                  <a:cubicBezTo>
                    <a:pt x="13543" y="24718"/>
                    <a:pt x="6972" y="27253"/>
                    <a:pt x="0" y="28654"/>
                  </a:cubicBezTo>
                  <a:lnTo>
                    <a:pt x="0" y="58242"/>
                  </a:lnTo>
                  <a:cubicBezTo>
                    <a:pt x="6938" y="56841"/>
                    <a:pt x="13510" y="54339"/>
                    <a:pt x="19047" y="50737"/>
                  </a:cubicBezTo>
                  <a:cubicBezTo>
                    <a:pt x="27987" y="44899"/>
                    <a:pt x="32557" y="37260"/>
                    <a:pt x="32657" y="29622"/>
                  </a:cubicBezTo>
                  <a:lnTo>
                    <a:pt x="32657" y="0"/>
                  </a:lnTo>
                  <a:close/>
                </a:path>
              </a:pathLst>
            </a:custGeom>
            <a:solidFill>
              <a:srgbClr val="FFC100">
                <a:alpha val="59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7"/>
            <p:cNvSpPr/>
            <p:nvPr/>
          </p:nvSpPr>
          <p:spPr>
            <a:xfrm>
              <a:off x="5756736" y="1729063"/>
              <a:ext cx="555740" cy="991150"/>
            </a:xfrm>
            <a:custGeom>
              <a:avLst/>
              <a:gdLst/>
              <a:ahLst/>
              <a:cxnLst/>
              <a:rect l="l" t="t" r="r" b="b"/>
              <a:pathLst>
                <a:path w="32657" h="58243" fill="none" extrusionOk="0">
                  <a:moveTo>
                    <a:pt x="19047" y="21149"/>
                  </a:moveTo>
                  <a:cubicBezTo>
                    <a:pt x="21916" y="19281"/>
                    <a:pt x="24551" y="17046"/>
                    <a:pt x="26786" y="14477"/>
                  </a:cubicBezTo>
                  <a:cubicBezTo>
                    <a:pt x="30622" y="9974"/>
                    <a:pt x="32590" y="5004"/>
                    <a:pt x="32657" y="0"/>
                  </a:cubicBezTo>
                  <a:lnTo>
                    <a:pt x="32657" y="29622"/>
                  </a:lnTo>
                  <a:cubicBezTo>
                    <a:pt x="32557" y="37260"/>
                    <a:pt x="27987" y="44899"/>
                    <a:pt x="19047" y="50737"/>
                  </a:cubicBezTo>
                  <a:cubicBezTo>
                    <a:pt x="13510" y="54339"/>
                    <a:pt x="6938" y="56841"/>
                    <a:pt x="0" y="58242"/>
                  </a:cubicBezTo>
                  <a:lnTo>
                    <a:pt x="0" y="28654"/>
                  </a:lnTo>
                  <a:cubicBezTo>
                    <a:pt x="6972" y="27253"/>
                    <a:pt x="13543" y="24718"/>
                    <a:pt x="19047" y="21149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7"/>
            <p:cNvSpPr/>
            <p:nvPr/>
          </p:nvSpPr>
          <p:spPr>
            <a:xfrm>
              <a:off x="4572029" y="1936962"/>
              <a:ext cx="1303932" cy="892942"/>
            </a:xfrm>
            <a:custGeom>
              <a:avLst/>
              <a:gdLst/>
              <a:ahLst/>
              <a:cxnLst/>
              <a:rect l="l" t="t" r="r" b="b"/>
              <a:pathLst>
                <a:path w="76623" h="52472" fill="none" extrusionOk="0">
                  <a:moveTo>
                    <a:pt x="1" y="7139"/>
                  </a:moveTo>
                  <a:lnTo>
                    <a:pt x="1" y="45266"/>
                  </a:lnTo>
                  <a:cubicBezTo>
                    <a:pt x="14578" y="52004"/>
                    <a:pt x="36093" y="52471"/>
                    <a:pt x="49970" y="49703"/>
                  </a:cubicBezTo>
                  <a:cubicBezTo>
                    <a:pt x="58543" y="47968"/>
                    <a:pt x="65648" y="44832"/>
                    <a:pt x="72052" y="41130"/>
                  </a:cubicBezTo>
                  <a:cubicBezTo>
                    <a:pt x="73620" y="40229"/>
                    <a:pt x="75154" y="39228"/>
                    <a:pt x="76622" y="38128"/>
                  </a:cubicBezTo>
                  <a:lnTo>
                    <a:pt x="76622" y="0"/>
                  </a:lnTo>
                  <a:cubicBezTo>
                    <a:pt x="75154" y="1068"/>
                    <a:pt x="73620" y="2068"/>
                    <a:pt x="72052" y="3002"/>
                  </a:cubicBezTo>
                  <a:cubicBezTo>
                    <a:pt x="65614" y="6705"/>
                    <a:pt x="57976" y="9274"/>
                    <a:pt x="49870" y="10741"/>
                  </a:cubicBezTo>
                  <a:cubicBezTo>
                    <a:pt x="39095" y="12676"/>
                    <a:pt x="14845" y="12509"/>
                    <a:pt x="1" y="7139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7"/>
            <p:cNvSpPr/>
            <p:nvPr/>
          </p:nvSpPr>
          <p:spPr>
            <a:xfrm>
              <a:off x="4572029" y="1936962"/>
              <a:ext cx="1303932" cy="872896"/>
            </a:xfrm>
            <a:custGeom>
              <a:avLst/>
              <a:gdLst/>
              <a:ahLst/>
              <a:cxnLst/>
              <a:rect l="l" t="t" r="r" b="b"/>
              <a:pathLst>
                <a:path w="76623" h="51294" extrusionOk="0">
                  <a:moveTo>
                    <a:pt x="76622" y="0"/>
                  </a:moveTo>
                  <a:cubicBezTo>
                    <a:pt x="75154" y="1068"/>
                    <a:pt x="73620" y="2068"/>
                    <a:pt x="72052" y="3002"/>
                  </a:cubicBezTo>
                  <a:cubicBezTo>
                    <a:pt x="65614" y="6705"/>
                    <a:pt x="57976" y="9274"/>
                    <a:pt x="49870" y="10741"/>
                  </a:cubicBezTo>
                  <a:cubicBezTo>
                    <a:pt x="45958" y="11444"/>
                    <a:pt x="40271" y="11869"/>
                    <a:pt x="33902" y="11869"/>
                  </a:cubicBezTo>
                  <a:cubicBezTo>
                    <a:pt x="22727" y="11869"/>
                    <a:pt x="9456" y="10560"/>
                    <a:pt x="1" y="7139"/>
                  </a:cubicBezTo>
                  <a:lnTo>
                    <a:pt x="1" y="45266"/>
                  </a:lnTo>
                  <a:cubicBezTo>
                    <a:pt x="9254" y="49543"/>
                    <a:pt x="21302" y="51293"/>
                    <a:pt x="32417" y="51293"/>
                  </a:cubicBezTo>
                  <a:cubicBezTo>
                    <a:pt x="38814" y="51293"/>
                    <a:pt x="44901" y="50714"/>
                    <a:pt x="49970" y="49703"/>
                  </a:cubicBezTo>
                  <a:cubicBezTo>
                    <a:pt x="58543" y="47968"/>
                    <a:pt x="65648" y="44832"/>
                    <a:pt x="72052" y="41130"/>
                  </a:cubicBezTo>
                  <a:cubicBezTo>
                    <a:pt x="73620" y="40229"/>
                    <a:pt x="75154" y="39228"/>
                    <a:pt x="76622" y="38128"/>
                  </a:cubicBezTo>
                  <a:lnTo>
                    <a:pt x="76622" y="0"/>
                  </a:lnTo>
                  <a:close/>
                </a:path>
              </a:pathLst>
            </a:custGeom>
            <a:solidFill>
              <a:srgbClr val="455A64">
                <a:alpha val="43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6FBD7484-5D26-A28B-5A15-EFF4969523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6" b="16190"/>
          <a:stretch/>
        </p:blipFill>
        <p:spPr>
          <a:xfrm>
            <a:off x="1014433" y="1505340"/>
            <a:ext cx="4421267" cy="2694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377</Words>
  <Application>Microsoft Office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Libre Franklin Medium</vt:lpstr>
      <vt:lpstr>Bahnschrift Light Condensed</vt:lpstr>
      <vt:lpstr>Arial</vt:lpstr>
      <vt:lpstr>Libre Franklin</vt:lpstr>
      <vt:lpstr>Arial Black</vt:lpstr>
      <vt:lpstr>Be Vietnam ExtraBold</vt:lpstr>
      <vt:lpstr>Isometric SEO Strategy by Slidesgo</vt:lpstr>
      <vt:lpstr>AI Master Class Series –   </vt:lpstr>
      <vt:lpstr>01</vt:lpstr>
      <vt:lpstr>Image Resize.</vt:lpstr>
      <vt:lpstr>Gaussian Blur - Smoothening</vt:lpstr>
      <vt:lpstr>threshold</vt:lpstr>
      <vt:lpstr>Drawing Rectangle.</vt:lpstr>
      <vt:lpstr>findContours.</vt:lpstr>
      <vt:lpstr>Moving Object Detection</vt:lpstr>
      <vt:lpstr>🧠Mindset of the Day💡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Master Class Series –   </dc:title>
  <cp:lastModifiedBy>shanmathi baskaran</cp:lastModifiedBy>
  <cp:revision>22</cp:revision>
  <dcterms:modified xsi:type="dcterms:W3CDTF">2022-06-29T07:53:08Z</dcterms:modified>
</cp:coreProperties>
</file>