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64" r:id="rId4"/>
    <p:sldId id="262" r:id="rId5"/>
    <p:sldId id="259" r:id="rId6"/>
    <p:sldId id="260" r:id="rId7"/>
    <p:sldId id="267" r:id="rId8"/>
    <p:sldId id="261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9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427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891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4367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7175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994315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21715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4080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942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476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328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73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96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121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601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1414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039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A9316-D38D-46BB-8A8E-A997CE9943E1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326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TPS Reporting’s </a:t>
            </a:r>
            <a:br>
              <a:rPr lang="en-US" dirty="0" smtClean="0"/>
            </a:br>
            <a:r>
              <a:rPr lang="en-US" dirty="0" smtClean="0"/>
              <a:t>Weekly Report #4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03" y="45164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Team Leader: Nicholas Alcorn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Other Members: Trevor Bal, Carl Moon II, 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Yasmina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Rabhi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&amp; Cameron Randolph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7737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Tests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908" y="1270000"/>
            <a:ext cx="3614760" cy="455920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620" y="1270000"/>
            <a:ext cx="3554738" cy="45592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550367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Running Code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826" y="1306287"/>
            <a:ext cx="3467683" cy="4889725"/>
          </a:xfrm>
        </p:spPr>
      </p:pic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474012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Running Code (Continued)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66815" y="1410790"/>
            <a:ext cx="3012571" cy="5190034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130" y="1410788"/>
            <a:ext cx="3467127" cy="51900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962134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335" y="3860799"/>
            <a:ext cx="2984895" cy="109601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74" y="2104666"/>
            <a:ext cx="7689356" cy="1756133"/>
          </a:xfrm>
        </p:spPr>
      </p:pic>
    </p:spTree>
    <p:extLst>
      <p:ext uri="{BB962C8B-B14F-4D97-AF65-F5344CB8AC3E}">
        <p14:creationId xmlns="" xmlns:p14="http://schemas.microsoft.com/office/powerpoint/2010/main" val="15801625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227890"/>
            <a:ext cx="4286552" cy="4491011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16" y="1227890"/>
            <a:ext cx="5368834" cy="44549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112390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95317" y="1707727"/>
            <a:ext cx="6174039" cy="3750156"/>
          </a:xfrm>
        </p:spPr>
      </p:pic>
    </p:spTree>
    <p:extLst>
      <p:ext uri="{BB962C8B-B14F-4D97-AF65-F5344CB8AC3E}">
        <p14:creationId xmlns="" xmlns:p14="http://schemas.microsoft.com/office/powerpoint/2010/main" val="17112390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 (Documentation)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12" y="1270000"/>
            <a:ext cx="7821116" cy="246731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31" y="1258116"/>
            <a:ext cx="3017749" cy="53427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38" y="3929470"/>
            <a:ext cx="7076190" cy="13047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481909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 (Documentation)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9" name="Content Placeholder 8" descr="Java Docs Capture 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2380" y="1497979"/>
            <a:ext cx="3834547" cy="3881437"/>
          </a:xfrm>
        </p:spPr>
      </p:pic>
      <p:pic>
        <p:nvPicPr>
          <p:cNvPr id="1026" name="Picture 2" descr="L:\School Stuff\CIST 2931 Stuff\Weekly Reports\Weekly Report #4\Java Docs Capture 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1461" y="1510042"/>
            <a:ext cx="6357114" cy="38817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8481909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597</TotalTime>
  <Words>37</Words>
  <Application>Microsoft Office PowerPoint</Application>
  <PresentationFormat>Custom</PresentationFormat>
  <Paragraphs>11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TPS Reporting’s  Weekly Report #4</vt:lpstr>
      <vt:lpstr>Tests</vt:lpstr>
      <vt:lpstr>Running Code</vt:lpstr>
      <vt:lpstr>Running Code (Continued)</vt:lpstr>
      <vt:lpstr>Project Plan</vt:lpstr>
      <vt:lpstr>Deliverables</vt:lpstr>
      <vt:lpstr>Deliverables</vt:lpstr>
      <vt:lpstr>Deliverables (Documentation)</vt:lpstr>
      <vt:lpstr>Deliverables (Documentation)</vt:lpstr>
    </vt:vector>
  </TitlesOfParts>
  <Company>Chattahoochee Technical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TPS Reporting’s  Weekly Report #1</dc:title>
  <dc:creator>Student</dc:creator>
  <cp:lastModifiedBy>Desk</cp:lastModifiedBy>
  <cp:revision>39</cp:revision>
  <dcterms:created xsi:type="dcterms:W3CDTF">2017-02-22T17:56:50Z</dcterms:created>
  <dcterms:modified xsi:type="dcterms:W3CDTF">2017-03-21T18:42:35Z</dcterms:modified>
</cp:coreProperties>
</file>