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8" r:id="rId4"/>
    <p:sldId id="264" r:id="rId5"/>
    <p:sldId id="262" r:id="rId6"/>
    <p:sldId id="259" r:id="rId7"/>
    <p:sldId id="260" r:id="rId8"/>
    <p:sldId id="26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9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4" y="1564639"/>
            <a:ext cx="4197833" cy="333393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5167" y="1564638"/>
            <a:ext cx="6470017" cy="42265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70000"/>
            <a:ext cx="3501847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9" y="1270000"/>
            <a:ext cx="3486566" cy="4687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37" y="1270000"/>
            <a:ext cx="3766543" cy="5330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5036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1" y="1270000"/>
            <a:ext cx="2757504" cy="388143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02" y="1270000"/>
            <a:ext cx="3353109" cy="4687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38" y="1270000"/>
            <a:ext cx="3766543" cy="2999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2785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45" y="1703388"/>
            <a:ext cx="2435799" cy="388143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55" y="1329060"/>
            <a:ext cx="5929388" cy="5271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7401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65" y="1618377"/>
            <a:ext cx="8596312" cy="3816328"/>
          </a:xfrm>
        </p:spPr>
      </p:pic>
    </p:spTree>
    <p:extLst>
      <p:ext uri="{BB962C8B-B14F-4D97-AF65-F5344CB8AC3E}">
        <p14:creationId xmlns="" xmlns:p14="http://schemas.microsoft.com/office/powerpoint/2010/main" val="39962134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35" y="5040242"/>
            <a:ext cx="2984895" cy="109601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0851" y="1842052"/>
            <a:ext cx="7370267" cy="3198192"/>
          </a:xfrm>
        </p:spPr>
      </p:pic>
    </p:spTree>
    <p:extLst>
      <p:ext uri="{BB962C8B-B14F-4D97-AF65-F5344CB8AC3E}">
        <p14:creationId xmlns="" xmlns:p14="http://schemas.microsoft.com/office/powerpoint/2010/main" val="1580162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2342"/>
            <a:ext cx="4286552" cy="3900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07" y="1392342"/>
            <a:ext cx="5011150" cy="4454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8" name="Content Placeholder 7" descr="Access Class Diagr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434" y="1754427"/>
            <a:ext cx="8350688" cy="2327240"/>
          </a:xfrm>
        </p:spPr>
      </p:pic>
    </p:spTree>
    <p:extLst>
      <p:ext uri="{BB962C8B-B14F-4D97-AF65-F5344CB8AC3E}">
        <p14:creationId xmlns="" xmlns:p14="http://schemas.microsoft.com/office/powerpoint/2010/main" val="1711239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11" y="3794743"/>
            <a:ext cx="6950845" cy="280608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(Documentation)</a:t>
            </a:r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6" y="1270000"/>
            <a:ext cx="10058400" cy="23796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81909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44</Words>
  <Application>Microsoft Office PowerPoint</Application>
  <PresentationFormat>Custom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TPS Reporting’s  Weekly Report #5</vt:lpstr>
      <vt:lpstr>Tests</vt:lpstr>
      <vt:lpstr>Tests (Continued)</vt:lpstr>
      <vt:lpstr>Running Code</vt:lpstr>
      <vt:lpstr>Running Code (Continued)</vt:lpstr>
      <vt:lpstr>Project Plan</vt:lpstr>
      <vt:lpstr>Deliverables</vt:lpstr>
      <vt:lpstr>Deliverables (Continued)</vt:lpstr>
      <vt:lpstr>Deliverables (Documentation)</vt:lpstr>
      <vt:lpstr>Deliverables (Documentation)</vt:lpstr>
    </vt:vector>
  </TitlesOfParts>
  <Company>Chattahoochee Technical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Desk</cp:lastModifiedBy>
  <cp:revision>46</cp:revision>
  <dcterms:created xsi:type="dcterms:W3CDTF">2017-02-22T17:56:50Z</dcterms:created>
  <dcterms:modified xsi:type="dcterms:W3CDTF">2017-03-29T11:39:49Z</dcterms:modified>
</cp:coreProperties>
</file>