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70" r:id="rId4"/>
    <p:sldId id="271" r:id="rId5"/>
    <p:sldId id="262" r:id="rId6"/>
    <p:sldId id="259" r:id="rId7"/>
    <p:sldId id="260" r:id="rId8"/>
    <p:sldId id="26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4638"/>
            <a:ext cx="2794103" cy="333393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585" y="1564638"/>
            <a:ext cx="4931821" cy="4226561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54" y="1564638"/>
            <a:ext cx="253478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6" y="1269999"/>
            <a:ext cx="3458278" cy="45482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59" y="1269999"/>
            <a:ext cx="4214443" cy="45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47" y="2910515"/>
            <a:ext cx="4610743" cy="2381582"/>
          </a:xfrm>
        </p:spPr>
      </p:pic>
    </p:spTree>
    <p:extLst>
      <p:ext uri="{BB962C8B-B14F-4D97-AF65-F5344CB8AC3E}">
        <p14:creationId xmlns:p14="http://schemas.microsoft.com/office/powerpoint/2010/main" val="36246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68" y="1567544"/>
            <a:ext cx="4263734" cy="393356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67" y="1200690"/>
            <a:ext cx="3809473" cy="53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24" y="1465977"/>
            <a:ext cx="6141087" cy="4325223"/>
          </a:xfrm>
        </p:spPr>
      </p:pic>
    </p:spTree>
    <p:extLst>
      <p:ext uri="{BB962C8B-B14F-4D97-AF65-F5344CB8AC3E}">
        <p14:creationId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040242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62" y="1842050"/>
            <a:ext cx="6861368" cy="3198192"/>
          </a:xfr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12" y="1392342"/>
            <a:ext cx="2743543" cy="3900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66" y="1392342"/>
            <a:ext cx="3409651" cy="4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72" y="1375604"/>
            <a:ext cx="5388592" cy="4559579"/>
          </a:xfrm>
        </p:spPr>
      </p:pic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4" y="1415073"/>
            <a:ext cx="2635002" cy="511475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1" y="1415073"/>
            <a:ext cx="4791949" cy="43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960</TotalTime>
  <Words>44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TPS Reporting’s  Weekly Report #6</vt:lpstr>
      <vt:lpstr>Tests</vt:lpstr>
      <vt:lpstr>Tests (Continued)</vt:lpstr>
      <vt:lpstr>Running Code</vt:lpstr>
      <vt:lpstr>Running Code (Continued)</vt:lpstr>
      <vt:lpstr>Project Plan</vt:lpstr>
      <vt:lpstr>Deliverables</vt:lpstr>
      <vt:lpstr>Deliverables (Continued)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53</cp:revision>
  <dcterms:created xsi:type="dcterms:W3CDTF">2017-02-22T17:56:50Z</dcterms:created>
  <dcterms:modified xsi:type="dcterms:W3CDTF">2017-04-12T17:02:46Z</dcterms:modified>
</cp:coreProperties>
</file>