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60FAC-0FF0-4C1A-B317-F3A31335850E}" v="9" dt="2024-09-02T18:00:07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t kumar Das" userId="0fb6c5ffbc276c01" providerId="LiveId" clId="{71360FAC-0FF0-4C1A-B317-F3A31335850E}"/>
    <pc:docChg chg="custSel modSld">
      <pc:chgData name="samit kumar Das" userId="0fb6c5ffbc276c01" providerId="LiveId" clId="{71360FAC-0FF0-4C1A-B317-F3A31335850E}" dt="2024-09-02T18:27:40.633" v="131" actId="1076"/>
      <pc:docMkLst>
        <pc:docMk/>
      </pc:docMkLst>
      <pc:sldChg chg="modSp mod">
        <pc:chgData name="samit kumar Das" userId="0fb6c5ffbc276c01" providerId="LiveId" clId="{71360FAC-0FF0-4C1A-B317-F3A31335850E}" dt="2024-09-02T18:27:40.633" v="131" actId="1076"/>
        <pc:sldMkLst>
          <pc:docMk/>
          <pc:sldMk cId="0" sldId="256"/>
        </pc:sldMkLst>
        <pc:spChg chg="mod">
          <ac:chgData name="samit kumar Das" userId="0fb6c5ffbc276c01" providerId="LiveId" clId="{71360FAC-0FF0-4C1A-B317-F3A31335850E}" dt="2024-09-02T18:27:31.506" v="12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it kumar Das" userId="0fb6c5ffbc276c01" providerId="LiveId" clId="{71360FAC-0FF0-4C1A-B317-F3A31335850E}" dt="2024-09-02T18:27:40.633" v="131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amit kumar Das" userId="0fb6c5ffbc276c01" providerId="LiveId" clId="{71360FAC-0FF0-4C1A-B317-F3A31335850E}" dt="2024-09-02T18:01:27.100" v="105" actId="20577"/>
        <pc:sldMkLst>
          <pc:docMk/>
          <pc:sldMk cId="0" sldId="257"/>
        </pc:sldMkLst>
        <pc:spChg chg="mod">
          <ac:chgData name="samit kumar Das" userId="0fb6c5ffbc276c01" providerId="LiveId" clId="{71360FAC-0FF0-4C1A-B317-F3A31335850E}" dt="2024-09-02T18:00:07.354" v="73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mit kumar Das" userId="0fb6c5ffbc276c01" providerId="LiveId" clId="{71360FAC-0FF0-4C1A-B317-F3A31335850E}" dt="2024-09-02T18:01:27.100" v="10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mit kumar Das" userId="0fb6c5ffbc276c01" providerId="LiveId" clId="{71360FAC-0FF0-4C1A-B317-F3A31335850E}" dt="2024-09-02T18:00:07.354" v="73"/>
        <pc:sldMkLst>
          <pc:docMk/>
          <pc:sldMk cId="0" sldId="258"/>
        </pc:sldMkLst>
        <pc:spChg chg="mod">
          <ac:chgData name="samit kumar Das" userId="0fb6c5ffbc276c01" providerId="LiveId" clId="{71360FAC-0FF0-4C1A-B317-F3A31335850E}" dt="2024-09-02T18:00:07.354" v="73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mit kumar Das" userId="0fb6c5ffbc276c01" providerId="LiveId" clId="{71360FAC-0FF0-4C1A-B317-F3A31335850E}" dt="2024-09-02T18:00:07.354" v="73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amit kumar Das" userId="0fb6c5ffbc276c01" providerId="LiveId" clId="{71360FAC-0FF0-4C1A-B317-F3A31335850E}" dt="2024-09-02T18:00:07.354" v="73"/>
        <pc:sldMkLst>
          <pc:docMk/>
          <pc:sldMk cId="0" sldId="259"/>
        </pc:sldMkLst>
        <pc:spChg chg="mod">
          <ac:chgData name="samit kumar Das" userId="0fb6c5ffbc276c01" providerId="LiveId" clId="{71360FAC-0FF0-4C1A-B317-F3A31335850E}" dt="2024-09-02T18:00:07.354" v="73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mit kumar Das" userId="0fb6c5ffbc276c01" providerId="LiveId" clId="{71360FAC-0FF0-4C1A-B317-F3A31335850E}" dt="2024-09-02T18:00:07.354" v="7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amit kumar Das" userId="0fb6c5ffbc276c01" providerId="LiveId" clId="{71360FAC-0FF0-4C1A-B317-F3A31335850E}" dt="2024-09-02T18:02:34.247" v="107" actId="1076"/>
        <pc:sldMkLst>
          <pc:docMk/>
          <pc:sldMk cId="0" sldId="260"/>
        </pc:sldMkLst>
        <pc:spChg chg="mod">
          <ac:chgData name="samit kumar Das" userId="0fb6c5ffbc276c01" providerId="LiveId" clId="{71360FAC-0FF0-4C1A-B317-F3A31335850E}" dt="2024-09-02T18:02:31.218" v="106" actId="1076"/>
          <ac:spMkLst>
            <pc:docMk/>
            <pc:sldMk cId="0" sldId="260"/>
            <ac:spMk id="2" creationId="{00000000-0000-0000-0000-000000000000}"/>
          </ac:spMkLst>
        </pc:spChg>
        <pc:picChg chg="mod">
          <ac:chgData name="samit kumar Das" userId="0fb6c5ffbc276c01" providerId="LiveId" clId="{71360FAC-0FF0-4C1A-B317-F3A31335850E}" dt="2024-09-02T18:02:34.247" v="107" actId="1076"/>
          <ac:picMkLst>
            <pc:docMk/>
            <pc:sldMk cId="0" sldId="260"/>
            <ac:picMk id="3" creationId="{00000000-0000-0000-0000-000000000000}"/>
          </ac:picMkLst>
        </pc:picChg>
      </pc:sldChg>
      <pc:sldChg chg="modSp mod">
        <pc:chgData name="samit kumar Das" userId="0fb6c5ffbc276c01" providerId="LiveId" clId="{71360FAC-0FF0-4C1A-B317-F3A31335850E}" dt="2024-09-02T18:02:58.493" v="110" actId="1076"/>
        <pc:sldMkLst>
          <pc:docMk/>
          <pc:sldMk cId="0" sldId="261"/>
        </pc:sldMkLst>
        <pc:spChg chg="mod">
          <ac:chgData name="samit kumar Das" userId="0fb6c5ffbc276c01" providerId="LiveId" clId="{71360FAC-0FF0-4C1A-B317-F3A31335850E}" dt="2024-09-02T18:02:58.493" v="110" actId="1076"/>
          <ac:spMkLst>
            <pc:docMk/>
            <pc:sldMk cId="0" sldId="261"/>
            <ac:spMk id="2" creationId="{00000000-0000-0000-0000-000000000000}"/>
          </ac:spMkLst>
        </pc:spChg>
        <pc:picChg chg="mod">
          <ac:chgData name="samit kumar Das" userId="0fb6c5ffbc276c01" providerId="LiveId" clId="{71360FAC-0FF0-4C1A-B317-F3A31335850E}" dt="2024-09-02T18:02:53.257" v="109" actId="1076"/>
          <ac:picMkLst>
            <pc:docMk/>
            <pc:sldMk cId="0" sldId="261"/>
            <ac:picMk id="3" creationId="{00000000-0000-0000-0000-000000000000}"/>
          </ac:picMkLst>
        </pc:picChg>
      </pc:sldChg>
      <pc:sldChg chg="modSp mod">
        <pc:chgData name="samit kumar Das" userId="0fb6c5ffbc276c01" providerId="LiveId" clId="{71360FAC-0FF0-4C1A-B317-F3A31335850E}" dt="2024-09-02T18:03:06.119" v="112" actId="1076"/>
        <pc:sldMkLst>
          <pc:docMk/>
          <pc:sldMk cId="0" sldId="262"/>
        </pc:sldMkLst>
        <pc:spChg chg="mod">
          <ac:chgData name="samit kumar Das" userId="0fb6c5ffbc276c01" providerId="LiveId" clId="{71360FAC-0FF0-4C1A-B317-F3A31335850E}" dt="2024-09-02T18:03:04.624" v="111" actId="1076"/>
          <ac:spMkLst>
            <pc:docMk/>
            <pc:sldMk cId="0" sldId="262"/>
            <ac:spMk id="2" creationId="{00000000-0000-0000-0000-000000000000}"/>
          </ac:spMkLst>
        </pc:spChg>
        <pc:picChg chg="mod">
          <ac:chgData name="samit kumar Das" userId="0fb6c5ffbc276c01" providerId="LiveId" clId="{71360FAC-0FF0-4C1A-B317-F3A31335850E}" dt="2024-09-02T18:03:06.119" v="112" actId="1076"/>
          <ac:picMkLst>
            <pc:docMk/>
            <pc:sldMk cId="0" sldId="262"/>
            <ac:picMk id="3" creationId="{00000000-0000-0000-0000-000000000000}"/>
          </ac:picMkLst>
        </pc:picChg>
      </pc:sldChg>
      <pc:sldChg chg="modSp mod">
        <pc:chgData name="samit kumar Das" userId="0fb6c5ffbc276c01" providerId="LiveId" clId="{71360FAC-0FF0-4C1A-B317-F3A31335850E}" dt="2024-09-02T18:00:07.354" v="73"/>
        <pc:sldMkLst>
          <pc:docMk/>
          <pc:sldMk cId="0" sldId="263"/>
        </pc:sldMkLst>
        <pc:spChg chg="mod">
          <ac:chgData name="samit kumar Das" userId="0fb6c5ffbc276c01" providerId="LiveId" clId="{71360FAC-0FF0-4C1A-B317-F3A31335850E}" dt="2024-09-02T18:00:07.354" v="73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mit kumar Das" userId="0fb6c5ffbc276c01" providerId="LiveId" clId="{71360FAC-0FF0-4C1A-B317-F3A31335850E}" dt="2024-09-02T17:59:33.977" v="58" actId="27636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2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22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219200"/>
            <a:ext cx="5826719" cy="1646302"/>
          </a:xfrm>
        </p:spPr>
        <p:txBody>
          <a:bodyPr>
            <a:normAutofit fontScale="90000"/>
          </a:bodyPr>
          <a:lstStyle/>
          <a:p>
            <a:r>
              <a:rPr dirty="0"/>
              <a:t>Lead Scoring A</a:t>
            </a:r>
            <a:r>
              <a:rPr lang="en-IN" dirty="0" err="1"/>
              <a:t>ssignment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295" y="3429000"/>
            <a:ext cx="6400800" cy="22098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Predicting Lead Conversion for </a:t>
            </a:r>
            <a:endParaRPr lang="en-IN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X Education</a:t>
            </a:r>
          </a:p>
          <a:p>
            <a:r>
              <a:rPr dirty="0">
                <a:solidFill>
                  <a:schemeClr val="tx1"/>
                </a:solidFill>
              </a:rPr>
              <a:t>Prepared by: </a:t>
            </a:r>
            <a:r>
              <a:rPr lang="en-IN" dirty="0">
                <a:solidFill>
                  <a:schemeClr val="tx1"/>
                </a:solidFill>
              </a:rPr>
              <a:t>Samit Kumar Das</a:t>
            </a:r>
          </a:p>
          <a:p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Objective: The goal is to predict whether a potential customer will enroll in a course offered by X Education.</a:t>
            </a:r>
          </a:p>
          <a:p>
            <a:r>
              <a:rPr dirty="0"/>
              <a:t>Business Relevance: Understanding which leads are most likely to convert</a:t>
            </a:r>
            <a:r>
              <a:rPr lang="en-IN" dirty="0"/>
              <a:t> which,</a:t>
            </a:r>
            <a:r>
              <a:rPr dirty="0"/>
              <a:t> allows the business to allocate resources more efficiently and tailor marketing strategies to maximize ROI.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Overview: The dataset contains information on leads and various attributes that might influence their decision to enroll in a course.</a:t>
            </a:r>
          </a:p>
          <a:p>
            <a:r>
              <a:rPr dirty="0"/>
              <a:t>Steps Taken: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/>
              <a:t>- Imported and explored the dataset to understand its structure.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/>
              <a:t>- Performed data cleaning, handling missing values, and encoding categorical variables.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/>
              <a:t>- Split the data into training and testing sets for model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Approach: Used Recursive Feature Elimination (RFE) to select the top 15 most important features for predicting lead conversion.</a:t>
            </a:r>
          </a:p>
          <a:p>
            <a:r>
              <a:rPr dirty="0"/>
              <a:t>Focused on reducing dimensionality while retaining the most predictive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62560"/>
            <a:ext cx="6347714" cy="1320800"/>
          </a:xfrm>
        </p:spPr>
        <p:txBody>
          <a:bodyPr/>
          <a:lstStyle/>
          <a:p>
            <a:r>
              <a:rPr dirty="0"/>
              <a:t>Conversion Rate by Lead Source</a:t>
            </a:r>
          </a:p>
        </p:txBody>
      </p:sp>
      <p:pic>
        <p:nvPicPr>
          <p:cNvPr id="3" name="Picture 2" descr="conversion_rate_by_lead_sou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66567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78620"/>
            <a:ext cx="6347714" cy="1320800"/>
          </a:xfrm>
        </p:spPr>
        <p:txBody>
          <a:bodyPr>
            <a:normAutofit/>
          </a:bodyPr>
          <a:lstStyle/>
          <a:p>
            <a:r>
              <a:rPr dirty="0"/>
              <a:t>Distribution of Total Time Spent on Website</a:t>
            </a:r>
          </a:p>
        </p:txBody>
      </p:sp>
      <p:pic>
        <p:nvPicPr>
          <p:cNvPr id="3" name="Picture 2" descr="total_time_spent_on_websit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942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0800"/>
            <a:ext cx="6347714" cy="1320800"/>
          </a:xfrm>
        </p:spPr>
        <p:txBody>
          <a:bodyPr/>
          <a:lstStyle/>
          <a:p>
            <a:r>
              <a:rPr dirty="0"/>
              <a:t>Conversion Rate by Lead Quality</a:t>
            </a:r>
          </a:p>
        </p:txBody>
      </p:sp>
      <p:pic>
        <p:nvPicPr>
          <p:cNvPr id="3" name="Picture 2" descr="conversion_rate_by_lead_qu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1519083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070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Key Takeaways: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-</a:t>
            </a:r>
            <a:r>
              <a:rPr dirty="0"/>
              <a:t> Data-driven insights can significantly enhance lead conversion strategies.</a:t>
            </a:r>
          </a:p>
          <a:p>
            <a:pPr marL="0" indent="0">
              <a:buNone/>
            </a:pPr>
            <a:r>
              <a:rPr lang="en-IN" dirty="0"/>
              <a:t>   - </a:t>
            </a:r>
            <a:r>
              <a:rPr dirty="0"/>
              <a:t>The model provides a foundation for continuous improvement in targeting potential customers.</a:t>
            </a:r>
          </a:p>
          <a:p>
            <a:r>
              <a:rPr dirty="0"/>
              <a:t>Next Steps: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-</a:t>
            </a:r>
            <a:r>
              <a:rPr dirty="0"/>
              <a:t> Implement the model in the lead management system.</a:t>
            </a:r>
          </a:p>
          <a:p>
            <a:pPr marL="0" indent="0">
              <a:buNone/>
            </a:pPr>
            <a:r>
              <a:rPr lang="en-IN" dirty="0"/>
              <a:t>   - </a:t>
            </a:r>
            <a:r>
              <a:rPr dirty="0"/>
              <a:t>Monitor and refine the model based on real-world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1626</TotalTime>
  <Words>244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Lead Scoring Assignment</vt:lpstr>
      <vt:lpstr>Problem Statement</vt:lpstr>
      <vt:lpstr>Data Preparation</vt:lpstr>
      <vt:lpstr>Feature Selection</vt:lpstr>
      <vt:lpstr>Conversion Rate by Lead Source</vt:lpstr>
      <vt:lpstr>Distribution of Total Time Spent on Website</vt:lpstr>
      <vt:lpstr>Conversion Rate by Lead Quality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samit kumar Das</cp:lastModifiedBy>
  <cp:revision>3</cp:revision>
  <dcterms:created xsi:type="dcterms:W3CDTF">2013-01-27T09:14:16Z</dcterms:created>
  <dcterms:modified xsi:type="dcterms:W3CDTF">2024-09-02T18:27:42Z</dcterms:modified>
  <cp:category/>
</cp:coreProperties>
</file>