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Lead Scoring A</a:t>
            </a:r>
            <a:r>
              <a:rPr lang="en-IN" dirty="0" err="1"/>
              <a:t>ssignment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chemeClr val="tx1"/>
                </a:solidFill>
              </a:rPr>
              <a:t>Predicting Lead Conversion for X Education</a:t>
            </a:r>
          </a:p>
          <a:p>
            <a:r>
              <a:rPr dirty="0">
                <a:solidFill>
                  <a:schemeClr val="tx1"/>
                </a:solidFill>
              </a:rPr>
              <a:t>Prepared by: </a:t>
            </a:r>
            <a:r>
              <a:rPr lang="en-IN" dirty="0">
                <a:solidFill>
                  <a:schemeClr val="tx1"/>
                </a:solidFill>
              </a:rPr>
              <a:t>Samit Kumar Das</a:t>
            </a:r>
          </a:p>
          <a:p>
            <a:r>
              <a:rPr lang="en-IN" dirty="0">
                <a:solidFill>
                  <a:schemeClr val="tx1"/>
                </a:solidFill>
              </a:rPr>
              <a:t>D – 20/08/2024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The goal is to predict whether a potential customer will enroll in a course offered by X Education based on 36 predictor variables.</a:t>
            </a:r>
          </a:p>
          <a:p>
            <a:r>
              <a:t>Business Relevance: Understanding which leads are most likely to convert allows the business to allocate resources more efficiently and tailor marketing strategies to maximize ROI.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 The dataset contains information on leads and various attributes that might influence their decision to enroll in a course.</a:t>
            </a:r>
          </a:p>
          <a:p>
            <a:r>
              <a:t>Steps Taken:</a:t>
            </a:r>
          </a:p>
          <a:p>
            <a:r>
              <a:t>- Imported and explored the dataset to understand its structure.</a:t>
            </a:r>
          </a:p>
          <a:p>
            <a:r>
              <a:t>- Performed data cleaning, handling missing values, and encoding categorical variables.</a:t>
            </a:r>
          </a:p>
          <a:p>
            <a:r>
              <a:t>- Split the data into training and testing sets for model evaluation.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Approach: Used Recursive Feature Elimination (RFE) to select the top 15 most important features for predicting lead conversion.</a:t>
            </a:r>
          </a:p>
          <a:p>
            <a:r>
              <a:rPr dirty="0"/>
              <a:t>Focused on reducing dimensionality while retaining the most predictive variables.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 Rate by Lead Source</a:t>
            </a:r>
          </a:p>
        </p:txBody>
      </p:sp>
      <p:pic>
        <p:nvPicPr>
          <p:cNvPr id="3" name="Picture 2" descr="conversion_rate_by_lead_sour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Total Time Spent on Website</a:t>
            </a:r>
          </a:p>
        </p:txBody>
      </p:sp>
      <p:pic>
        <p:nvPicPr>
          <p:cNvPr id="3" name="Picture 2" descr="total_time_spent_on_websit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 Rate by Lead Quality</a:t>
            </a:r>
          </a:p>
        </p:txBody>
      </p:sp>
      <p:pic>
        <p:nvPicPr>
          <p:cNvPr id="3" name="Picture 2" descr="conversion_rate_by_lead_qu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 Data-driven insights can significantly enhance lead conversion strategies.</a:t>
            </a:r>
          </a:p>
          <a:p>
            <a:r>
              <a:t>The model provides a foundation for continuous improvement in targeting potential customers.</a:t>
            </a:r>
          </a:p>
          <a:p>
            <a:r>
              <a:t>Next Steps: Implement the model in the lead management system.</a:t>
            </a:r>
          </a:p>
          <a:p>
            <a:r>
              <a:t>Monitor and refine the model based on real-world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239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Lead Scoring Assignment</vt:lpstr>
      <vt:lpstr>Problem Statement</vt:lpstr>
      <vt:lpstr>Data Preparation</vt:lpstr>
      <vt:lpstr>Feature Selection</vt:lpstr>
      <vt:lpstr>Conversion Rate by Lead Source</vt:lpstr>
      <vt:lpstr>Distribution of Total Time Spent on Website</vt:lpstr>
      <vt:lpstr>Conversion Rate by Lead Quality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samit kumar Das</cp:lastModifiedBy>
  <cp:revision>3</cp:revision>
  <dcterms:created xsi:type="dcterms:W3CDTF">2013-01-27T09:14:16Z</dcterms:created>
  <dcterms:modified xsi:type="dcterms:W3CDTF">2024-08-20T17:09:18Z</dcterms:modified>
  <cp:category/>
</cp:coreProperties>
</file>