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59" r:id="rId7"/>
    <p:sldId id="267" r:id="rId8"/>
    <p:sldId id="272" r:id="rId9"/>
    <p:sldId id="261" r:id="rId10"/>
    <p:sldId id="273" r:id="rId11"/>
    <p:sldId id="275" r:id="rId12"/>
    <p:sldId id="276" r:id="rId13"/>
    <p:sldId id="277" r:id="rId14"/>
    <p:sldId id="265" r:id="rId15"/>
    <p:sldId id="278" r:id="rId16"/>
    <p:sldId id="263" r:id="rId17"/>
    <p:sldId id="279" r:id="rId18"/>
    <p:sldId id="281" r:id="rId19"/>
    <p:sldId id="282" r:id="rId20"/>
    <p:sldId id="283" r:id="rId21"/>
    <p:sldId id="284" r:id="rId22"/>
    <p:sldId id="285" r:id="rId23"/>
    <p:sldId id="27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806C2-4CD4-4035-9613-C9E9A9AF9D54}" v="7" dt="2025-05-08T20:47:02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>
        <p:scale>
          <a:sx n="100" d="100"/>
          <a:sy n="100" d="100"/>
        </p:scale>
        <p:origin x="930" y="3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h Binda Pantho" userId="163bd84a7c440253" providerId="LiveId" clId="{71A806C2-4CD4-4035-9613-C9E9A9AF9D54}"/>
    <pc:docChg chg="undo custSel delSld modSld sldOrd">
      <pc:chgData name="Samith Binda Pantho" userId="163bd84a7c440253" providerId="LiveId" clId="{71A806C2-4CD4-4035-9613-C9E9A9AF9D54}" dt="2025-05-08T20:47:11.252" v="80" actId="1076"/>
      <pc:docMkLst>
        <pc:docMk/>
      </pc:docMkLst>
      <pc:sldChg chg="modSp del mod ord">
        <pc:chgData name="Samith Binda Pantho" userId="163bd84a7c440253" providerId="LiveId" clId="{71A806C2-4CD4-4035-9613-C9E9A9AF9D54}" dt="2025-05-08T20:42:36.081" v="24" actId="2696"/>
        <pc:sldMkLst>
          <pc:docMk/>
          <pc:sldMk cId="397710800" sldId="262"/>
        </pc:sldMkLst>
        <pc:spChg chg="mod">
          <ac:chgData name="Samith Binda Pantho" userId="163bd84a7c440253" providerId="LiveId" clId="{71A806C2-4CD4-4035-9613-C9E9A9AF9D54}" dt="2025-05-08T20:41:36.859" v="21" actId="20577"/>
          <ac:spMkLst>
            <pc:docMk/>
            <pc:sldMk cId="397710800" sldId="262"/>
            <ac:spMk id="3" creationId="{00000000-0000-0000-0000-000000000000}"/>
          </ac:spMkLst>
        </pc:spChg>
      </pc:sldChg>
      <pc:sldChg chg="addSp delSp modSp mod ord modClrScheme chgLayout">
        <pc:chgData name="Samith Binda Pantho" userId="163bd84a7c440253" providerId="LiveId" clId="{71A806C2-4CD4-4035-9613-C9E9A9AF9D54}" dt="2025-05-08T20:47:11.252" v="80" actId="1076"/>
        <pc:sldMkLst>
          <pc:docMk/>
          <pc:sldMk cId="3480339974" sldId="265"/>
        </pc:sldMkLst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3" creationId="{00000000-0000-0000-0000-000000000000}"/>
          </ac:spMkLst>
        </pc:spChg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5" creationId="{00000000-0000-0000-0000-000000000000}"/>
          </ac:spMkLst>
        </pc:spChg>
        <pc:spChg chg="add del">
          <ac:chgData name="Samith Binda Pantho" userId="163bd84a7c440253" providerId="LiveId" clId="{71A806C2-4CD4-4035-9613-C9E9A9AF9D54}" dt="2025-05-08T20:47:02.356" v="76" actId="931"/>
          <ac:spMkLst>
            <pc:docMk/>
            <pc:sldMk cId="3480339974" sldId="265"/>
            <ac:spMk id="6" creationId="{00000000-0000-0000-0000-000000000000}"/>
          </ac:spMkLst>
        </pc:spChg>
        <pc:picChg chg="add mod">
          <ac:chgData name="Samith Binda Pantho" userId="163bd84a7c440253" providerId="LiveId" clId="{71A806C2-4CD4-4035-9613-C9E9A9AF9D54}" dt="2025-05-08T20:46:38.806" v="75" actId="931"/>
          <ac:picMkLst>
            <pc:docMk/>
            <pc:sldMk cId="3480339974" sldId="265"/>
            <ac:picMk id="7" creationId="{75141E13-7FE5-5F48-F138-E035E8D7D544}"/>
          </ac:picMkLst>
        </pc:picChg>
        <pc:picChg chg="add mod">
          <ac:chgData name="Samith Binda Pantho" userId="163bd84a7c440253" providerId="LiveId" clId="{71A806C2-4CD4-4035-9613-C9E9A9AF9D54}" dt="2025-05-08T20:47:11.252" v="80" actId="1076"/>
          <ac:picMkLst>
            <pc:docMk/>
            <pc:sldMk cId="3480339974" sldId="265"/>
            <ac:picMk id="9" creationId="{F0DB017D-7009-7F33-77C8-84C94B342510}"/>
          </ac:picMkLst>
        </pc:picChg>
      </pc:sldChg>
      <pc:sldChg chg="modSp mod">
        <pc:chgData name="Samith Binda Pantho" userId="163bd84a7c440253" providerId="LiveId" clId="{71A806C2-4CD4-4035-9613-C9E9A9AF9D54}" dt="2025-05-08T20:40:50.596" v="0" actId="20577"/>
        <pc:sldMkLst>
          <pc:docMk/>
          <pc:sldMk cId="298363723" sldId="273"/>
        </pc:sldMkLst>
        <pc:spChg chg="mod">
          <ac:chgData name="Samith Binda Pantho" userId="163bd84a7c440253" providerId="LiveId" clId="{71A806C2-4CD4-4035-9613-C9E9A9AF9D54}" dt="2025-05-08T20:40:50.596" v="0" actId="20577"/>
          <ac:spMkLst>
            <pc:docMk/>
            <pc:sldMk cId="298363723" sldId="273"/>
            <ac:spMk id="14" creationId="{1899FD8C-DD49-13F1-7772-27233FFEBC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EFldGMXjo?start=27&amp;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Bluff game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2529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Course: </a:t>
            </a:r>
            <a:r>
              <a:rPr lang="en-FI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COMP.SEC.300 Secure Programming</a:t>
            </a:r>
            <a:endParaRPr lang="en-US" sz="2300" b="1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Samith Binda Pantho [ID: 152702670]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 [ID: 153061145]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 [ID: 153060573]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52923-8F7A-DA51-FE50-3041D52B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F9DAB-CBB8-1A04-FD5E-BA7BE085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7593B-890B-07D8-CE80-BC25BDA7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of Docker Volumes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Isolation in Docker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Minimal Service Exposure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C4AFC37-A687-F59F-926A-9FC8D94C74B5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Password Protection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Initialization Scripts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Data Persistence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 Restart 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B0A1A3E-0D34-9352-342C-CAF0F3ECE03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E1D4C55-68DE-B276-7C27-8D010D14D259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8D91AA-9453-F5AC-DE00-AA356CC7CBC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Access Token &amp;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FI" sz="2000">
                <a:effectLst/>
              </a:rPr>
              <a:t>eyJhbGciOiJIUzI1NiIsInR5cCI6IkpXVCJ9.eyJVc2VySWQiOiJ0UjIzRiszZ3RFVUYrcXcvYTZoQlphbmJlMVUzSUZkOVRveFQvY25oZXVrPSIsIlNlc3Npb25JRCI6InRSMjNGKzNndEVVRitxdy9hNmhCWld4L0tCeDljc1kzK213cFAveTlOaHNVTGFFOExObjUvTVdIcU5ZL1hDbmNNVGJJR1VrUlQxdWRaeHdHZS9pYzNnPT0iLCJTdGFydERhdGUiOiIwNS1NYXktMjAyNSAyMzozOTo1MSIsIkV4cGlyeURhdGUiOiIwNS1NYXktMjAyNSAyMzo1NDo1MSIsImV4cCI6MTc0NjQ4OTI5MSwiaXNzIjoiU2VjdXJlU2VydmljZSIsImF1ZCI6IlNlY3VyZVNlcnZpY2UifQ</a:t>
            </a:r>
            <a:r>
              <a:rPr lang="en-FI" sz="2000" b="1">
                <a:effectLst/>
              </a:rPr>
              <a:t>.</a:t>
            </a:r>
            <a:r>
              <a:rPr lang="en-FI" sz="2000">
                <a:effectLst/>
              </a:rPr>
              <a:t>GIDzJYl1g0L0W9JfFW6H6ocgqLTgLr5BDsClr6Detqs</a:t>
            </a:r>
            <a:endParaRPr lang="en-US" sz="2000"/>
          </a:p>
        </p:txBody>
      </p:sp>
      <p:pic>
        <p:nvPicPr>
          <p:cNvPr id="9" name="Picture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DB017D-7009-7F33-77C8-84C94B342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2132856"/>
            <a:ext cx="5078677" cy="2755181"/>
          </a:xfrm>
          <a:noFill/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859AF-A6E1-DBC3-1AA7-F11D30F0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6A6-2946-B9BC-4448-F4854D5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Game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3C15D-99B9-61BA-54AF-96FE03610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27170-6421-5B9C-D4B5-992E7F7C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1A26A-BC16-E7A7-0171-167B10C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Game 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18D39-8C8A-76F0-3F86-07CB3C5AF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AA82-05E3-6F2B-5673-4C18172E5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F34F2B-D676-7B96-4859-0B8766B2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Locally Stored Credentials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73D4D-0E8A-3C2F-95CB-41E176E4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12" y="3133800"/>
            <a:ext cx="4469701" cy="2881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C177E-84E6-E42B-B866-06823F2EF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13" y="3144069"/>
            <a:ext cx="4650300" cy="2881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54A449-827F-DB29-9A74-A683AB94F7E3}"/>
              </a:ext>
            </a:extLst>
          </p:cNvPr>
          <p:cNvSpPr txBox="1"/>
          <p:nvPr/>
        </p:nvSpPr>
        <p:spPr>
          <a:xfrm>
            <a:off x="1218883" y="1844824"/>
            <a:ext cx="515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Persistent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Locally stored user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AES Encrypted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51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0E6D-9E24-94D5-6C9A-1B9A7C99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E442D7-F1B0-001D-DBCB-5586D1BA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Auth APIs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3B13A-D939-CF36-A24F-87643034E42D}"/>
              </a:ext>
            </a:extLst>
          </p:cNvPr>
          <p:cNvSpPr txBox="1"/>
          <p:nvPr/>
        </p:nvSpPr>
        <p:spPr>
          <a:xfrm>
            <a:off x="1218883" y="1845990"/>
            <a:ext cx="415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Encrypted Sign In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Encrypted Sign Up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DF391-57A9-3D11-819C-825AA097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3734122"/>
            <a:ext cx="5734850" cy="233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A8603-50F9-A54B-B5AD-1C600AFCB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844824"/>
            <a:ext cx="5734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81E0-830B-670F-05B7-C5DB6755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E6E5-72BE-ACF7-77DA-8F4F677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Preserve Game States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350DE-441A-A954-6156-701A9DBF3AFC}"/>
              </a:ext>
            </a:extLst>
          </p:cNvPr>
          <p:cNvSpPr txBox="1"/>
          <p:nvPr/>
        </p:nvSpPr>
        <p:spPr>
          <a:xfrm>
            <a:off x="1218883" y="1844824"/>
            <a:ext cx="515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Controlling availability of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Validating the requested actions in backend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39A27-E6A1-52AB-AF44-49CB1FEA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"/>
          <a:stretch/>
        </p:blipFill>
        <p:spPr>
          <a:xfrm>
            <a:off x="1718613" y="3429000"/>
            <a:ext cx="9361040" cy="30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D0F-31C7-2067-479C-519B1F367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082B4C-C617-E176-C52B-3DC448A5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 Cheat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83014-A943-BDA5-B5ED-4674F06D261F}"/>
              </a:ext>
            </a:extLst>
          </p:cNvPr>
          <p:cNvSpPr txBox="1"/>
          <p:nvPr/>
        </p:nvSpPr>
        <p:spPr>
          <a:xfrm>
            <a:off x="1218883" y="1844824"/>
            <a:ext cx="35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Dice-rolling logic 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</a:rPr>
              <a:t>Role management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97E41-8F77-A0CE-2461-A18D67AA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26" y="1844824"/>
            <a:ext cx="6493084" cy="39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20F09-38E8-992A-C5A6-9CA87320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0B8CDF-A9E6-9613-094A-D20284CD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Statistics Data Manipulation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6637-0013-6F24-2A78-E53B2C970331}"/>
              </a:ext>
            </a:extLst>
          </p:cNvPr>
          <p:cNvSpPr txBox="1"/>
          <p:nvPr/>
        </p:nvSpPr>
        <p:spPr>
          <a:xfrm>
            <a:off x="1218883" y="1844824"/>
            <a:ext cx="415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Game service detects game over</a:t>
            </a:r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Update or stores last match’s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By design prevents any statistics related data manipulation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9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420887"/>
            <a:ext cx="10360501" cy="3743181"/>
          </a:xfrm>
        </p:spPr>
        <p:txBody>
          <a:bodyPr/>
          <a:lstStyle/>
          <a:p>
            <a:r>
              <a:rPr lang="en-US" dirty="0"/>
              <a:t>Demo of Bluff Game</a:t>
            </a:r>
          </a:p>
          <a:p>
            <a:r>
              <a:rPr lang="en-US" dirty="0"/>
              <a:t>Security Aspects Considered in Authentication Server</a:t>
            </a:r>
          </a:p>
          <a:p>
            <a:r>
              <a:rPr lang="en-US" dirty="0"/>
              <a:t>Security Aspects Considered in Game Engine</a:t>
            </a:r>
          </a:p>
          <a:p>
            <a:r>
              <a:rPr lang="en-US" dirty="0"/>
              <a:t>Security Aspects Considered in Game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BluffGame">
            <a:hlinkClick r:id="" action="ppaction://media"/>
            <a:extLst>
              <a:ext uri="{FF2B5EF4-FFF2-40B4-BE49-F238E27FC236}">
                <a16:creationId xmlns:a16="http://schemas.microsoft.com/office/drawing/2014/main" id="{B6C0AF18-ADAC-164F-08A6-755C1C4477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1884" y="764704"/>
            <a:ext cx="9505056" cy="5472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3605-254E-4573-8FF8-32DF1CF0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43362-CA3E-4096-3057-20816593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Authentication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16E60-4956-6604-DEAC-641FCF03A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Samith Binda Pantho</a:t>
            </a:r>
          </a:p>
        </p:txBody>
      </p:sp>
    </p:spTree>
    <p:extLst>
      <p:ext uri="{BB962C8B-B14F-4D97-AF65-F5344CB8AC3E}">
        <p14:creationId xmlns:p14="http://schemas.microsoft.com/office/powerpoint/2010/main" val="2276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US" sz="1800" dirty="0"/>
              <a:t>ASP .NET Core 8.0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Layered Architecture with Responsibility Separation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JWT-Based Authentication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IP Filtering Middleware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Strong Typing &amp; DTO Usage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Logging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Dependency Injection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9515-1AAD-7A6E-8EE6-2F388AA8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249CA7-21E3-F785-8B65-E57061B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BCA03C-150F-D1AE-7777-A69523F4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Input Handling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Input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UserId</a:t>
            </a:r>
            <a:r>
              <a:rPr lang="en-FI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Validation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validation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Cross-Site Scripting (XSS) Protection</a:t>
            </a: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Prevention of Duplicate Accounts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Handling and Logging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D79FF3D-49AE-BD69-4EA3-E237A1D2BD13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B936E8D-FAE1-1650-48CA-0F7563B4BD04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Registration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433D33-19C3-D4A1-AD90-B51779061FDF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6F60A60E-65AB-F306-7C2D-02451A4D6BA7}"/>
              </a:ext>
            </a:extLst>
          </p:cNvPr>
          <p:cNvSpPr txBox="1">
            <a:spLocks/>
          </p:cNvSpPr>
          <p:nvPr/>
        </p:nvSpPr>
        <p:spPr>
          <a:xfrm>
            <a:off x="6099321" y="1536572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Login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899FD8C-DD49-13F1-7772-27233FFEBC60}"/>
              </a:ext>
            </a:extLst>
          </p:cNvPr>
          <p:cNvSpPr txBox="1">
            <a:spLocks/>
          </p:cNvSpPr>
          <p:nvPr/>
        </p:nvSpPr>
        <p:spPr>
          <a:xfrm>
            <a:off x="6089504" y="2170828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 Comparison Using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FixedTimeEquals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 Lockout After 3 Failed Attempts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Credentials from Client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JWT and Refresh Token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Management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Logging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FEF3-71AA-89B8-2860-71444DD9E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EF442-A89A-4CB9-A39D-250FF383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31F95D-4E00-7FCC-E939-5271E354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 Validation and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Revocation of Previous Sessions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ID is valid.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is active.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and user match.</a:t>
            </a:r>
          </a:p>
          <a:p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10BF9DB0-4422-DABB-FF15-DE9CD85341E9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Claims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Validation in Database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Multi-layer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Identity presence.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Decrypted claim values.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Expiration time.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and user presence in DB.</a:t>
            </a: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Fails Fast on Invalid Inputs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155B208-79A1-93A3-D209-640AE2DB4A2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 using Refresh Token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134E4AD-385A-9C10-6D4A-1FC6440FC742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Token Validation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16BA63-177F-6502-BAD9-D28ADCECCFED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A6BF-30DB-5765-98D2-AD5B9FF0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1750A3-CD0C-529E-A8C5-26D2D3C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EE3CE0-F1BF-12A9-4BBB-C7BBC834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Invalidation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Revocation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Update for Both Sessions and Tokens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of Null User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BE58847-FD60-BE13-7492-E48D0F8EC2C7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AES Encryption Used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Hashing with SHA-256</a:t>
            </a:r>
            <a:endParaRPr lang="en-US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Environment-based Key Management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Multiple Date Formats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SHA-256 Hashing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 Configuration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Database Integration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Rate Limiting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3A9D04C-EEE5-1CB6-10A7-ECE9856629B1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Logout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76FC617-6811-B276-A95F-4DB9611BE167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Settings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EDEA3-22AC-312B-A55F-F8046951314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121</TotalTime>
  <Words>403</Words>
  <Application>Microsoft Office PowerPoint</Application>
  <PresentationFormat>Custom</PresentationFormat>
  <Paragraphs>110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Cambria</vt:lpstr>
      <vt:lpstr>Wingdings</vt:lpstr>
      <vt:lpstr>Tech 16x9</vt:lpstr>
      <vt:lpstr>Bluff game</vt:lpstr>
      <vt:lpstr>Contents</vt:lpstr>
      <vt:lpstr>Demo</vt:lpstr>
      <vt:lpstr>PowerPoint Presentation</vt:lpstr>
      <vt:lpstr>Security Aspects Considered in Authentication Server</vt:lpstr>
      <vt:lpstr>Architecture</vt:lpstr>
      <vt:lpstr>Rest APIs</vt:lpstr>
      <vt:lpstr>Rest APIs</vt:lpstr>
      <vt:lpstr>Rest APIs</vt:lpstr>
      <vt:lpstr>Docker Services</vt:lpstr>
      <vt:lpstr>Access Token &amp; Details</vt:lpstr>
      <vt:lpstr>Security Aspects Considered in Game Engine</vt:lpstr>
      <vt:lpstr>PowerPoint Presentation</vt:lpstr>
      <vt:lpstr>Security Aspects Considered in Game Client</vt:lpstr>
      <vt:lpstr>Secure Locally Stored Credentials</vt:lpstr>
      <vt:lpstr>Secure Auth APIs</vt:lpstr>
      <vt:lpstr>Preserve Game States</vt:lpstr>
      <vt:lpstr>Anti Cheat</vt:lpstr>
      <vt:lpstr>Prevent Statistics Data Manipulation</vt:lpstr>
      <vt:lpstr>Add a Slide Title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Samith Binda Pantho</dc:creator>
  <cp:lastModifiedBy>Sakib Hasan</cp:lastModifiedBy>
  <cp:revision>43</cp:revision>
  <dcterms:created xsi:type="dcterms:W3CDTF">2025-05-08T19:26:50Z</dcterms:created>
  <dcterms:modified xsi:type="dcterms:W3CDTF">2025-05-08T21:44:24Z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