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0" r:id="rId3"/>
    <p:sldId id="257" r:id="rId4"/>
    <p:sldId id="258" r:id="rId5"/>
    <p:sldId id="264" r:id="rId6"/>
    <p:sldId id="259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2FF8A8-63BF-4078-AD0E-EBBF0196B846}">
          <p14:sldIdLst>
            <p14:sldId id="256"/>
            <p14:sldId id="260"/>
            <p14:sldId id="257"/>
            <p14:sldId id="258"/>
            <p14:sldId id="264"/>
            <p14:sldId id="259"/>
            <p14:sldId id="266"/>
          </p14:sldIdLst>
        </p14:section>
        <p14:section name="Untitled Section" id="{019B0CA4-B6B0-44C1-856F-322D9259A8A5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66" d="100"/>
          <a:sy n="66" d="100"/>
        </p:scale>
        <p:origin x="132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3AB1-F0F6-4E87-87CF-18D6DF084FC7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183-0811-491B-ACAD-59AE0658FE9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3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3AB1-F0F6-4E87-87CF-18D6DF084FC7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183-0811-491B-ACAD-59AE065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1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3AB1-F0F6-4E87-87CF-18D6DF084FC7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183-0811-491B-ACAD-59AE065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18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3AB1-F0F6-4E87-87CF-18D6DF084FC7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183-0811-491B-ACAD-59AE0658FE9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003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3AB1-F0F6-4E87-87CF-18D6DF084FC7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183-0811-491B-ACAD-59AE065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270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3AB1-F0F6-4E87-87CF-18D6DF084FC7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183-0811-491B-ACAD-59AE0658FE9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882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3AB1-F0F6-4E87-87CF-18D6DF084FC7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183-0811-491B-ACAD-59AE065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42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3AB1-F0F6-4E87-87CF-18D6DF084FC7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183-0811-491B-ACAD-59AE065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51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3AB1-F0F6-4E87-87CF-18D6DF084FC7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183-0811-491B-ACAD-59AE065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89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3AB1-F0F6-4E87-87CF-18D6DF084FC7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183-0811-491B-ACAD-59AE065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98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3AB1-F0F6-4E87-87CF-18D6DF084FC7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183-0811-491B-ACAD-59AE065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72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3AB1-F0F6-4E87-87CF-18D6DF084FC7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183-0811-491B-ACAD-59AE065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38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3AB1-F0F6-4E87-87CF-18D6DF084FC7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183-0811-491B-ACAD-59AE065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06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3AB1-F0F6-4E87-87CF-18D6DF084FC7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183-0811-491B-ACAD-59AE065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6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3AB1-F0F6-4E87-87CF-18D6DF084FC7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183-0811-491B-ACAD-59AE065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73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3AB1-F0F6-4E87-87CF-18D6DF084FC7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183-0811-491B-ACAD-59AE065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7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73AB1-F0F6-4E87-87CF-18D6DF084FC7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2C183-0811-491B-ACAD-59AE065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78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8373AB1-F0F6-4E87-87CF-18D6DF084FC7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52C183-0811-491B-ACAD-59AE0658F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183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ev/learn/html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ilwindcs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AE39-84C5-691C-677B-A9D6D64DC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2377" y="1019206"/>
            <a:ext cx="8777694" cy="1515533"/>
          </a:xfrm>
        </p:spPr>
        <p:txBody>
          <a:bodyPr/>
          <a:lstStyle/>
          <a:p>
            <a:r>
              <a:rPr lang="en-US" sz="2800" dirty="0"/>
              <a:t>Customer feedback and survey system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A7702-69D0-1D4C-A01E-43973409E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1063" y="4657763"/>
            <a:ext cx="6815669" cy="132080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MADE BY:-SAMIT</a:t>
            </a:r>
          </a:p>
          <a:p>
            <a:r>
              <a:rPr lang="en-US" dirty="0"/>
              <a:t>ROLL NO:- 35</a:t>
            </a:r>
          </a:p>
          <a:p>
            <a:r>
              <a:rPr lang="en-US" dirty="0"/>
              <a:t>SEC:-K23GD</a:t>
            </a:r>
          </a:p>
          <a:p>
            <a:r>
              <a:rPr lang="en-US" dirty="0"/>
              <a:t>SUBMITTED TO:-BRIJENDRA PAL SINGH</a:t>
            </a:r>
          </a:p>
        </p:txBody>
      </p:sp>
      <p:pic>
        <p:nvPicPr>
          <p:cNvPr id="4" name="Google Shape;90;p1" descr="India's Best Private University in Punjab - LPU">
            <a:extLst>
              <a:ext uri="{FF2B5EF4-FFF2-40B4-BE49-F238E27FC236}">
                <a16:creationId xmlns:a16="http://schemas.microsoft.com/office/drawing/2014/main" id="{4DB0D63F-AD4A-11CE-B2A9-0879766FA2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27736" y="0"/>
            <a:ext cx="2724150" cy="15155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1;p1">
            <a:extLst>
              <a:ext uri="{FF2B5EF4-FFF2-40B4-BE49-F238E27FC236}">
                <a16:creationId xmlns:a16="http://schemas.microsoft.com/office/drawing/2014/main" id="{D5D7FB8D-D31A-025B-3CC7-74FE6769DF0E}"/>
              </a:ext>
            </a:extLst>
          </p:cNvPr>
          <p:cNvSpPr txBox="1"/>
          <p:nvPr/>
        </p:nvSpPr>
        <p:spPr>
          <a:xfrm>
            <a:off x="0" y="6396038"/>
            <a:ext cx="12192000" cy="461962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www.lpu.in                                                                               Lovely Professional University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189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6F04-4173-850D-34B2-FD4958FE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BFB9-2B81-6EF2-E39A-67155618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about how to customer give feedback.</a:t>
            </a:r>
          </a:p>
          <a:p>
            <a:r>
              <a:rPr lang="en-US" dirty="0"/>
              <a:t>I have done this by making a website .</a:t>
            </a:r>
          </a:p>
          <a:p>
            <a:r>
              <a:rPr lang="en-IN" dirty="0"/>
              <a:t>This website is made using HTML CSS and JAVASCRIPT.</a:t>
            </a:r>
            <a:endParaRPr lang="en-US" dirty="0"/>
          </a:p>
          <a:p>
            <a:r>
              <a:rPr lang="en-IN" dirty="0"/>
              <a:t>It includes basic format in which customer give feedback on  product.</a:t>
            </a:r>
          </a:p>
        </p:txBody>
      </p:sp>
    </p:spTree>
    <p:extLst>
      <p:ext uri="{BB962C8B-B14F-4D97-AF65-F5344CB8AC3E}">
        <p14:creationId xmlns:p14="http://schemas.microsoft.com/office/powerpoint/2010/main" val="58316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D4D9-B8C9-09FF-2275-553F08F7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Page:-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0CB4-2EAC-78FE-BBE6-FF3B9FFA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It contains the introduction part of the website .</a:t>
            </a:r>
          </a:p>
          <a:p>
            <a:pPr marL="0" indent="0">
              <a:buNone/>
            </a:pPr>
            <a:r>
              <a:rPr lang="en-US" dirty="0"/>
              <a:t>&gt; It has a photo running in the background of the start page .</a:t>
            </a:r>
          </a:p>
          <a:p>
            <a:pPr marL="0" indent="0">
              <a:buNone/>
            </a:pPr>
            <a:r>
              <a:rPr lang="en-US" dirty="0"/>
              <a:t>&gt; The photo is being added using CSS.</a:t>
            </a:r>
          </a:p>
          <a:p>
            <a:pPr marL="0" indent="0">
              <a:buNone/>
            </a:pPr>
            <a:r>
              <a:rPr lang="en-US" dirty="0"/>
              <a:t>&gt; I have used padding , position ,opacity, box sizzing </a:t>
            </a:r>
            <a:r>
              <a:rPr lang="en-US" dirty="0" err="1"/>
              <a:t>etc</a:t>
            </a:r>
            <a:r>
              <a:rPr lang="en-US" dirty="0"/>
              <a:t> to make this happen .</a:t>
            </a:r>
          </a:p>
          <a:p>
            <a:pPr marL="0" indent="0">
              <a:buNone/>
            </a:pPr>
            <a:r>
              <a:rPr lang="en-IN" dirty="0"/>
              <a:t>&gt; I have also added horizontal grids using CSS to excess different tasks like login , contact , feedback page.</a:t>
            </a:r>
          </a:p>
        </p:txBody>
      </p:sp>
    </p:spTree>
    <p:extLst>
      <p:ext uri="{BB962C8B-B14F-4D97-AF65-F5344CB8AC3E}">
        <p14:creationId xmlns:p14="http://schemas.microsoft.com/office/powerpoint/2010/main" val="419393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1DD3-0B03-DB4C-62F7-A00929F7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 &amp; Welcome Page 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2BC3-7537-3907-BCB0-BD4B4300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login Page user can login though his Gmail ID and password .</a:t>
            </a:r>
          </a:p>
          <a:p>
            <a:r>
              <a:rPr lang="en-IN" dirty="0"/>
              <a:t>In login page input tag , button tag is used.</a:t>
            </a:r>
          </a:p>
          <a:p>
            <a:r>
              <a:rPr lang="en-IN" dirty="0"/>
              <a:t>Styling like margin , border, padding etc are used.</a:t>
            </a:r>
          </a:p>
          <a:p>
            <a:r>
              <a:rPr lang="en-IN" dirty="0"/>
              <a:t>After clicking the submit button , the feedback will be submit on website .</a:t>
            </a:r>
          </a:p>
          <a:p>
            <a:r>
              <a:rPr lang="en-IN" dirty="0"/>
              <a:t> He can also give feedback about product with expression</a:t>
            </a:r>
          </a:p>
        </p:txBody>
      </p:sp>
    </p:spTree>
    <p:extLst>
      <p:ext uri="{BB962C8B-B14F-4D97-AF65-F5344CB8AC3E}">
        <p14:creationId xmlns:p14="http://schemas.microsoft.com/office/powerpoint/2010/main" val="165426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C24E-7282-2D55-D8B7-B5B979C1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E89E-15E7-88D5-24B6-9820D3BD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5" y="685800"/>
            <a:ext cx="8701027" cy="4498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 Here I have used basic JavaScript to do arithmetic operation .</a:t>
            </a:r>
          </a:p>
          <a:p>
            <a:pPr marL="0" indent="0">
              <a:buNone/>
            </a:pPr>
            <a:r>
              <a:rPr lang="en-US" dirty="0"/>
              <a:t>&gt; This include a feedback form with emoji expression.</a:t>
            </a:r>
          </a:p>
          <a:p>
            <a:pPr marL="0" indent="0">
              <a:buNone/>
            </a:pPr>
            <a:r>
              <a:rPr lang="en-IN" dirty="0"/>
              <a:t>&gt; Collect feedback on the login process to ensure friendly.</a:t>
            </a:r>
          </a:p>
          <a:p>
            <a:pPr marL="0" indent="0">
              <a:buNone/>
            </a:pPr>
            <a:r>
              <a:rPr lang="en-IN" dirty="0"/>
              <a:t>&gt; Welcome page show format for login.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25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4A1E-FD12-50D8-03B3-C7A85C41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Home Page</a:t>
            </a:r>
            <a:endParaRPr lang="en-IN" sz="2400" u="sn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7189EA0-6AB4-205A-CECE-F5F3A494C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1652" y="1833880"/>
            <a:ext cx="9028747" cy="489204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4C3F91-01EA-64C4-7733-4DB49FA386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52" y="1197386"/>
            <a:ext cx="7215188" cy="5159375"/>
          </a:xfrm>
        </p:spPr>
      </p:pic>
    </p:spTree>
    <p:extLst>
      <p:ext uri="{BB962C8B-B14F-4D97-AF65-F5344CB8AC3E}">
        <p14:creationId xmlns:p14="http://schemas.microsoft.com/office/powerpoint/2010/main" val="99707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2B5E-3079-0631-61C0-935C385F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294" y="1238396"/>
            <a:ext cx="8534401" cy="2281600"/>
          </a:xfrm>
        </p:spPr>
        <p:txBody>
          <a:bodyPr/>
          <a:lstStyle/>
          <a:p>
            <a:r>
              <a:rPr lang="en-IN" dirty="0"/>
              <a:t>LLLLLLLLLLLLLLLLLLLLLLLLLLHOME PAGE </a:t>
            </a:r>
            <a:r>
              <a:rPr lang="en-IN" dirty="0" err="1"/>
              <a:t>PAGE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80497-2277-32A2-9052-9699858FB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18456975">
            <a:off x="684213" y="4495800"/>
            <a:ext cx="8534400" cy="14986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23B03-D0FB-AAAD-67DD-9028E4CB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96"/>
            <a:ext cx="9082718" cy="66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0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B45B-793B-7F2B-42FD-3CC9936F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Reference:-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13467-264F-F443-5A33-5C3FF38E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https://www.w3schools.com</a:t>
            </a:r>
            <a:endParaRPr lang="en-IN" dirty="0"/>
          </a:p>
          <a:p>
            <a:r>
              <a:rPr lang="en-IN" dirty="0">
                <a:hlinkClick r:id="rId3"/>
              </a:rPr>
              <a:t>https://web.dev/learn/html</a:t>
            </a:r>
            <a:endParaRPr lang="en-IN" dirty="0"/>
          </a:p>
          <a:p>
            <a:r>
              <a:rPr lang="en-IN" dirty="0">
                <a:hlinkClick r:id="rId4"/>
              </a:rPr>
              <a:t>https://tailwindcss.com/</a:t>
            </a:r>
            <a:endParaRPr lang="en-IN" dirty="0"/>
          </a:p>
          <a:p>
            <a:r>
              <a:rPr lang="en-IN" dirty="0"/>
              <a:t>https://www.youtube.com/</a:t>
            </a:r>
          </a:p>
        </p:txBody>
      </p:sp>
    </p:spTree>
    <p:extLst>
      <p:ext uri="{BB962C8B-B14F-4D97-AF65-F5344CB8AC3E}">
        <p14:creationId xmlns:p14="http://schemas.microsoft.com/office/powerpoint/2010/main" val="339911524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264</TotalTime>
  <Words>295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Times New Roman</vt:lpstr>
      <vt:lpstr>Wingdings 3</vt:lpstr>
      <vt:lpstr>Slice</vt:lpstr>
      <vt:lpstr>Customer feedback and survey system</vt:lpstr>
      <vt:lpstr>ABOUT THE PROJECT:-</vt:lpstr>
      <vt:lpstr>Home Page:- </vt:lpstr>
      <vt:lpstr>Login Page &amp; Welcome Page :-</vt:lpstr>
      <vt:lpstr> </vt:lpstr>
      <vt:lpstr>Home Page</vt:lpstr>
      <vt:lpstr>LLLLLLLLLLLLLLLLLLLLLLLLLLHOME PAGE PAGE</vt:lpstr>
      <vt:lpstr>Reference:-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FINANCE MANAGEMENT</dc:title>
  <dc:creator>mohammad zakariya husain</dc:creator>
  <cp:lastModifiedBy>Samit Khicher</cp:lastModifiedBy>
  <cp:revision>6</cp:revision>
  <dcterms:created xsi:type="dcterms:W3CDTF">2023-11-29T13:06:41Z</dcterms:created>
  <dcterms:modified xsi:type="dcterms:W3CDTF">2023-11-29T18:09:11Z</dcterms:modified>
</cp:coreProperties>
</file>