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26AC-F396-43C1-BE64-6DF03272F0B5}" v="79" dt="2022-09-01T08:57:2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06131 - Sajib Biswas Shuvo" userId="f22eef7c-9203-47f6-afc3-810eae75a691" providerId="ADAL" clId="{065E26AC-F396-43C1-BE64-6DF03272F0B5}"/>
    <pc:docChg chg="undo custSel addSld delSld modSld sldOrd">
      <pc:chgData name="1806131 - Sajib Biswas Shuvo" userId="f22eef7c-9203-47f6-afc3-810eae75a691" providerId="ADAL" clId="{065E26AC-F396-43C1-BE64-6DF03272F0B5}" dt="2022-09-01T08:58:46.619" v="1635" actId="478"/>
      <pc:docMkLst>
        <pc:docMk/>
      </pc:docMkLst>
      <pc:sldChg chg="modTransition">
        <pc:chgData name="1806131 - Sajib Biswas Shuvo" userId="f22eef7c-9203-47f6-afc3-810eae75a691" providerId="ADAL" clId="{065E26AC-F396-43C1-BE64-6DF03272F0B5}" dt="2022-09-01T08:51:36.856" v="1521"/>
        <pc:sldMkLst>
          <pc:docMk/>
          <pc:sldMk cId="783577666" sldId="256"/>
        </pc:sldMkLst>
      </pc:sldChg>
      <pc:sldChg chg="modTransition modAnim">
        <pc:chgData name="1806131 - Sajib Biswas Shuvo" userId="f22eef7c-9203-47f6-afc3-810eae75a691" providerId="ADAL" clId="{065E26AC-F396-43C1-BE64-6DF03272F0B5}" dt="2022-09-01T08:52:27.888" v="1537"/>
        <pc:sldMkLst>
          <pc:docMk/>
          <pc:sldMk cId="298309297" sldId="257"/>
        </pc:sldMkLst>
      </pc:sldChg>
      <pc:sldChg chg="modSp modTransition modAnim">
        <pc:chgData name="1806131 - Sajib Biswas Shuvo" userId="f22eef7c-9203-47f6-afc3-810eae75a691" providerId="ADAL" clId="{065E26AC-F396-43C1-BE64-6DF03272F0B5}" dt="2022-09-01T08:52:49.740" v="1540"/>
        <pc:sldMkLst>
          <pc:docMk/>
          <pc:sldMk cId="3507741684" sldId="258"/>
        </pc:sldMkLst>
        <pc:spChg chg="mod">
          <ac:chgData name="1806131 - Sajib Biswas Shuvo" userId="f22eef7c-9203-47f6-afc3-810eae75a691" providerId="ADAL" clId="{065E26AC-F396-43C1-BE64-6DF03272F0B5}" dt="2022-09-01T08:52:40.658" v="1539" actId="113"/>
          <ac:spMkLst>
            <pc:docMk/>
            <pc:sldMk cId="3507741684" sldId="258"/>
            <ac:spMk id="9" creationId="{795C9EBB-0DF1-BD90-A2F7-9B7067EE978E}"/>
          </ac:spMkLst>
        </pc:spChg>
      </pc:sldChg>
      <pc:sldChg chg="addSp delSp modSp mod modTransition addAnim delAnim modAnim">
        <pc:chgData name="1806131 - Sajib Biswas Shuvo" userId="f22eef7c-9203-47f6-afc3-810eae75a691" providerId="ADAL" clId="{065E26AC-F396-43C1-BE64-6DF03272F0B5}" dt="2022-09-01T08:57:29.708" v="1622"/>
        <pc:sldMkLst>
          <pc:docMk/>
          <pc:sldMk cId="2403108026" sldId="259"/>
        </pc:sldMkLst>
        <pc:spChg chg="add del mod">
          <ac:chgData name="1806131 - Sajib Biswas Shuvo" userId="f22eef7c-9203-47f6-afc3-810eae75a691" providerId="ADAL" clId="{065E26AC-F396-43C1-BE64-6DF03272F0B5}" dt="2022-09-01T08:53:27.486" v="1570" actId="478"/>
          <ac:spMkLst>
            <pc:docMk/>
            <pc:sldMk cId="2403108026" sldId="259"/>
            <ac:spMk id="2" creationId="{C6F537DB-36E4-E75F-0C93-E54CA3F0B323}"/>
          </ac:spMkLst>
        </pc:spChg>
        <pc:picChg chg="add del mod">
          <ac:chgData name="1806131 - Sajib Biswas Shuvo" userId="f22eef7c-9203-47f6-afc3-810eae75a691" providerId="ADAL" clId="{065E26AC-F396-43C1-BE64-6DF03272F0B5}" dt="2022-08-20T17:45:37.558" v="1" actId="21"/>
          <ac:picMkLst>
            <pc:docMk/>
            <pc:sldMk cId="2403108026" sldId="259"/>
            <ac:picMk id="3" creationId="{8932D75B-9B59-2ABA-6375-3310FA1348E6}"/>
          </ac:picMkLst>
        </pc:picChg>
        <pc:picChg chg="add del mod">
          <ac:chgData name="1806131 - Sajib Biswas Shuvo" userId="f22eef7c-9203-47f6-afc3-810eae75a691" providerId="ADAL" clId="{065E26AC-F396-43C1-BE64-6DF03272F0B5}" dt="2022-09-01T08:57:26.203" v="1621" actId="478"/>
          <ac:picMkLst>
            <pc:docMk/>
            <pc:sldMk cId="2403108026" sldId="259"/>
            <ac:picMk id="6" creationId="{C4206DCE-326A-5135-E8C1-50908A0292CF}"/>
          </ac:picMkLst>
        </pc:picChg>
      </pc:sldChg>
      <pc:sldChg chg="addSp modSp mod modTransition">
        <pc:chgData name="1806131 - Sajib Biswas Shuvo" userId="f22eef7c-9203-47f6-afc3-810eae75a691" providerId="ADAL" clId="{065E26AC-F396-43C1-BE64-6DF03272F0B5}" dt="2022-09-01T08:51:44.152" v="1525"/>
        <pc:sldMkLst>
          <pc:docMk/>
          <pc:sldMk cId="2407057912" sldId="260"/>
        </pc:sldMkLst>
        <pc:spChg chg="mod">
          <ac:chgData name="1806131 - Sajib Biswas Shuvo" userId="f22eef7c-9203-47f6-afc3-810eae75a691" providerId="ADAL" clId="{065E26AC-F396-43C1-BE64-6DF03272F0B5}" dt="2022-08-20T18:00:58.692" v="39" actId="1076"/>
          <ac:spMkLst>
            <pc:docMk/>
            <pc:sldMk cId="2407057912" sldId="260"/>
            <ac:spMk id="2" creationId="{CBC5059F-602A-BF06-2F36-6DD7645C9F3D}"/>
          </ac:spMkLst>
        </pc:spChg>
        <pc:spChg chg="add mod">
          <ac:chgData name="1806131 - Sajib Biswas Shuvo" userId="f22eef7c-9203-47f6-afc3-810eae75a691" providerId="ADAL" clId="{065E26AC-F396-43C1-BE64-6DF03272F0B5}" dt="2022-08-20T18:02:41.728" v="81" actId="1037"/>
          <ac:spMkLst>
            <pc:docMk/>
            <pc:sldMk cId="2407057912" sldId="260"/>
            <ac:spMk id="4" creationId="{8C1839BC-427D-D6B9-988A-81783FBF41C3}"/>
          </ac:spMkLst>
        </pc:spChg>
        <pc:spChg chg="add mod">
          <ac:chgData name="1806131 - Sajib Biswas Shuvo" userId="f22eef7c-9203-47f6-afc3-810eae75a691" providerId="ADAL" clId="{065E26AC-F396-43C1-BE64-6DF03272F0B5}" dt="2022-08-20T18:02:57.429" v="88" actId="403"/>
          <ac:spMkLst>
            <pc:docMk/>
            <pc:sldMk cId="2407057912" sldId="260"/>
            <ac:spMk id="5" creationId="{16FC39FA-F7FD-D330-BE10-AC896F70AC72}"/>
          </ac:spMkLst>
        </pc:spChg>
        <pc:spChg chg="add mod">
          <ac:chgData name="1806131 - Sajib Biswas Shuvo" userId="f22eef7c-9203-47f6-afc3-810eae75a691" providerId="ADAL" clId="{065E26AC-F396-43C1-BE64-6DF03272F0B5}" dt="2022-08-20T18:03:40.192" v="102" actId="14100"/>
          <ac:spMkLst>
            <pc:docMk/>
            <pc:sldMk cId="2407057912" sldId="260"/>
            <ac:spMk id="6" creationId="{82FC837F-A468-688D-5BC7-197F4D1FB92F}"/>
          </ac:spMkLst>
        </pc:spChg>
        <pc:spChg chg="add mod">
          <ac:chgData name="1806131 - Sajib Biswas Shuvo" userId="f22eef7c-9203-47f6-afc3-810eae75a691" providerId="ADAL" clId="{065E26AC-F396-43C1-BE64-6DF03272F0B5}" dt="2022-08-20T18:03:57.926" v="138" actId="1037"/>
          <ac:spMkLst>
            <pc:docMk/>
            <pc:sldMk cId="2407057912" sldId="260"/>
            <ac:spMk id="7" creationId="{E46CA445-24E5-D665-DF72-EFF11BE65AC3}"/>
          </ac:spMkLst>
        </pc:spChg>
        <pc:spChg chg="add mod">
          <ac:chgData name="1806131 - Sajib Biswas Shuvo" userId="f22eef7c-9203-47f6-afc3-810eae75a691" providerId="ADAL" clId="{065E26AC-F396-43C1-BE64-6DF03272F0B5}" dt="2022-08-20T18:04:50.190" v="154" actId="1035"/>
          <ac:spMkLst>
            <pc:docMk/>
            <pc:sldMk cId="2407057912" sldId="260"/>
            <ac:spMk id="8" creationId="{71854C57-A2F2-7336-8ED7-0991CA7633FA}"/>
          </ac:spMkLst>
        </pc:spChg>
        <pc:spChg chg="add mod">
          <ac:chgData name="1806131 - Sajib Biswas Shuvo" userId="f22eef7c-9203-47f6-afc3-810eae75a691" providerId="ADAL" clId="{065E26AC-F396-43C1-BE64-6DF03272F0B5}" dt="2022-08-20T18:05:04.532" v="172" actId="1036"/>
          <ac:spMkLst>
            <pc:docMk/>
            <pc:sldMk cId="2407057912" sldId="260"/>
            <ac:spMk id="9" creationId="{D5B0B282-A360-046C-8E39-B8502B916932}"/>
          </ac:spMkLst>
        </pc:spChg>
        <pc:spChg chg="add mod">
          <ac:chgData name="1806131 - Sajib Biswas Shuvo" userId="f22eef7c-9203-47f6-afc3-810eae75a691" providerId="ADAL" clId="{065E26AC-F396-43C1-BE64-6DF03272F0B5}" dt="2022-08-20T18:05:42.694" v="174" actId="20577"/>
          <ac:spMkLst>
            <pc:docMk/>
            <pc:sldMk cId="2407057912" sldId="260"/>
            <ac:spMk id="10" creationId="{73DEE42D-BDD3-6941-B6CA-2A093D404DB4}"/>
          </ac:spMkLst>
        </pc:spChg>
        <pc:spChg chg="add mod">
          <ac:chgData name="1806131 - Sajib Biswas Shuvo" userId="f22eef7c-9203-47f6-afc3-810eae75a691" providerId="ADAL" clId="{065E26AC-F396-43C1-BE64-6DF03272F0B5}" dt="2022-08-20T18:06:08.063" v="193" actId="14100"/>
          <ac:spMkLst>
            <pc:docMk/>
            <pc:sldMk cId="2407057912" sldId="260"/>
            <ac:spMk id="11" creationId="{87FCB81F-D8FB-8ED0-25BF-CBF90E46E889}"/>
          </ac:spMkLst>
        </pc:spChg>
        <pc:spChg chg="add mod">
          <ac:chgData name="1806131 - Sajib Biswas Shuvo" userId="f22eef7c-9203-47f6-afc3-810eae75a691" providerId="ADAL" clId="{065E26AC-F396-43C1-BE64-6DF03272F0B5}" dt="2022-09-01T00:24:50.610" v="317" actId="20577"/>
          <ac:spMkLst>
            <pc:docMk/>
            <pc:sldMk cId="2407057912" sldId="260"/>
            <ac:spMk id="12" creationId="{EEC7C602-A2A8-FC9C-CDAC-5D563E7072F0}"/>
          </ac:spMkLst>
        </pc:spChg>
        <pc:spChg chg="add mod">
          <ac:chgData name="1806131 - Sajib Biswas Shuvo" userId="f22eef7c-9203-47f6-afc3-810eae75a691" providerId="ADAL" clId="{065E26AC-F396-43C1-BE64-6DF03272F0B5}" dt="2022-09-01T00:24:55.515" v="319" actId="20577"/>
          <ac:spMkLst>
            <pc:docMk/>
            <pc:sldMk cId="2407057912" sldId="260"/>
            <ac:spMk id="13" creationId="{D0823EC5-449E-5F4B-48FD-1D7B14D3EDE8}"/>
          </ac:spMkLst>
        </pc:spChg>
        <pc:spChg chg="add mod">
          <ac:chgData name="1806131 - Sajib Biswas Shuvo" userId="f22eef7c-9203-47f6-afc3-810eae75a691" providerId="ADAL" clId="{065E26AC-F396-43C1-BE64-6DF03272F0B5}" dt="2022-08-20T18:06:41.477" v="208" actId="1037"/>
          <ac:spMkLst>
            <pc:docMk/>
            <pc:sldMk cId="2407057912" sldId="260"/>
            <ac:spMk id="14" creationId="{D6314B1F-968B-97F9-0AF2-E667AB5DEDFD}"/>
          </ac:spMkLst>
        </pc:spChg>
        <pc:spChg chg="add mod">
          <ac:chgData name="1806131 - Sajib Biswas Shuvo" userId="f22eef7c-9203-47f6-afc3-810eae75a691" providerId="ADAL" clId="{065E26AC-F396-43C1-BE64-6DF03272F0B5}" dt="2022-08-20T18:07:54.431" v="315" actId="1076"/>
          <ac:spMkLst>
            <pc:docMk/>
            <pc:sldMk cId="2407057912" sldId="260"/>
            <ac:spMk id="15" creationId="{C117FCAE-3F53-C0B4-F905-D917B91FCDB7}"/>
          </ac:spMkLst>
        </pc:spChg>
        <pc:picChg chg="add mod">
          <ac:chgData name="1806131 - Sajib Biswas Shuvo" userId="f22eef7c-9203-47f6-afc3-810eae75a691" providerId="ADAL" clId="{065E26AC-F396-43C1-BE64-6DF03272F0B5}" dt="2022-08-20T18:03:23.927" v="89" actId="34135"/>
          <ac:picMkLst>
            <pc:docMk/>
            <pc:sldMk cId="2407057912" sldId="260"/>
            <ac:picMk id="3" creationId="{F92A4F1B-B464-92BC-676B-A2E269FED515}"/>
          </ac:picMkLst>
        </pc:picChg>
      </pc:sldChg>
      <pc:sldChg chg="addSp modSp new del">
        <pc:chgData name="1806131 - Sajib Biswas Shuvo" userId="f22eef7c-9203-47f6-afc3-810eae75a691" providerId="ADAL" clId="{065E26AC-F396-43C1-BE64-6DF03272F0B5}" dt="2022-08-20T17:56:17.328" v="4" actId="47"/>
        <pc:sldMkLst>
          <pc:docMk/>
          <pc:sldMk cId="982014793" sldId="261"/>
        </pc:sldMkLst>
        <pc:picChg chg="add mod">
          <ac:chgData name="1806131 - Sajib Biswas Shuvo" userId="f22eef7c-9203-47f6-afc3-810eae75a691" providerId="ADAL" clId="{065E26AC-F396-43C1-BE64-6DF03272F0B5}" dt="2022-08-20T17:45:42.907" v="3"/>
          <ac:picMkLst>
            <pc:docMk/>
            <pc:sldMk cId="982014793" sldId="261"/>
            <ac:picMk id="2" creationId="{AB5EB569-06E7-E159-1609-172582A76B50}"/>
          </ac:picMkLst>
        </pc:picChg>
      </pc:sldChg>
      <pc:sldChg chg="addSp delSp modSp new mod modTransition modAnim">
        <pc:chgData name="1806131 - Sajib Biswas Shuvo" userId="f22eef7c-9203-47f6-afc3-810eae75a691" providerId="ADAL" clId="{065E26AC-F396-43C1-BE64-6DF03272F0B5}" dt="2022-09-01T08:54:41.897" v="1590"/>
        <pc:sldMkLst>
          <pc:docMk/>
          <pc:sldMk cId="3048945443" sldId="261"/>
        </pc:sldMkLst>
        <pc:spChg chg="mod">
          <ac:chgData name="1806131 - Sajib Biswas Shuvo" userId="f22eef7c-9203-47f6-afc3-810eae75a691" providerId="ADAL" clId="{065E26AC-F396-43C1-BE64-6DF03272F0B5}" dt="2022-09-01T08:22:18.339" v="331" actId="20577"/>
          <ac:spMkLst>
            <pc:docMk/>
            <pc:sldMk cId="3048945443" sldId="261"/>
            <ac:spMk id="2" creationId="{080B4E47-0616-BC2D-78E5-17D96C4AC0BF}"/>
          </ac:spMkLst>
        </pc:spChg>
        <pc:spChg chg="add mod">
          <ac:chgData name="1806131 - Sajib Biswas Shuvo" userId="f22eef7c-9203-47f6-afc3-810eae75a691" providerId="ADAL" clId="{065E26AC-F396-43C1-BE64-6DF03272F0B5}" dt="2022-09-01T08:54:21.137" v="1584" actId="164"/>
          <ac:spMkLst>
            <pc:docMk/>
            <pc:sldMk cId="3048945443" sldId="261"/>
            <ac:spMk id="3" creationId="{9540EF0B-3F1D-F381-EF96-F45CFD7CD053}"/>
          </ac:spMkLst>
        </pc:spChg>
        <pc:spChg chg="add del mod">
          <ac:chgData name="1806131 - Sajib Biswas Shuvo" userId="f22eef7c-9203-47f6-afc3-810eae75a691" providerId="ADAL" clId="{065E26AC-F396-43C1-BE64-6DF03272F0B5}" dt="2022-09-01T08:25:42.800" v="400" actId="767"/>
          <ac:spMkLst>
            <pc:docMk/>
            <pc:sldMk cId="3048945443" sldId="261"/>
            <ac:spMk id="4" creationId="{0137CDED-DBBC-7AE1-DE17-FAEF3B71EA40}"/>
          </ac:spMkLst>
        </pc:spChg>
        <pc:spChg chg="add mod">
          <ac:chgData name="1806131 - Sajib Biswas Shuvo" userId="f22eef7c-9203-47f6-afc3-810eae75a691" providerId="ADAL" clId="{065E26AC-F396-43C1-BE64-6DF03272F0B5}" dt="2022-09-01T08:54:21.137" v="1584" actId="164"/>
          <ac:spMkLst>
            <pc:docMk/>
            <pc:sldMk cId="3048945443" sldId="261"/>
            <ac:spMk id="5" creationId="{FE9A4DAD-79E7-212C-72DA-D9FCE29325F0}"/>
          </ac:spMkLst>
        </pc:spChg>
        <pc:spChg chg="add mod">
          <ac:chgData name="1806131 - Sajib Biswas Shuvo" userId="f22eef7c-9203-47f6-afc3-810eae75a691" providerId="ADAL" clId="{065E26AC-F396-43C1-BE64-6DF03272F0B5}" dt="2022-09-01T08:28:23.499" v="575" actId="1076"/>
          <ac:spMkLst>
            <pc:docMk/>
            <pc:sldMk cId="3048945443" sldId="261"/>
            <ac:spMk id="6" creationId="{F01A098F-6349-9FB0-6276-2F85B320B956}"/>
          </ac:spMkLst>
        </pc:spChg>
        <pc:spChg chg="add mod">
          <ac:chgData name="1806131 - Sajib Biswas Shuvo" userId="f22eef7c-9203-47f6-afc3-810eae75a691" providerId="ADAL" clId="{065E26AC-F396-43C1-BE64-6DF03272F0B5}" dt="2022-09-01T08:30:16.349" v="728" actId="20577"/>
          <ac:spMkLst>
            <pc:docMk/>
            <pc:sldMk cId="3048945443" sldId="261"/>
            <ac:spMk id="9" creationId="{95797DFD-7904-3D1A-D862-70FDC822412A}"/>
          </ac:spMkLst>
        </pc:spChg>
        <pc:grpChg chg="add mod">
          <ac:chgData name="1806131 - Sajib Biswas Shuvo" userId="f22eef7c-9203-47f6-afc3-810eae75a691" providerId="ADAL" clId="{065E26AC-F396-43C1-BE64-6DF03272F0B5}" dt="2022-09-01T08:54:27.611" v="1585" actId="164"/>
          <ac:grpSpMkLst>
            <pc:docMk/>
            <pc:sldMk cId="3048945443" sldId="261"/>
            <ac:grpSpMk id="10" creationId="{1165D947-6C97-3E85-144B-1DFE2F647D17}"/>
          </ac:grpSpMkLst>
        </pc:grpChg>
        <pc:grpChg chg="add mod">
          <ac:chgData name="1806131 - Sajib Biswas Shuvo" userId="f22eef7c-9203-47f6-afc3-810eae75a691" providerId="ADAL" clId="{065E26AC-F396-43C1-BE64-6DF03272F0B5}" dt="2022-09-01T08:54:27.611" v="1585" actId="164"/>
          <ac:grpSpMkLst>
            <pc:docMk/>
            <pc:sldMk cId="3048945443" sldId="261"/>
            <ac:grpSpMk id="11" creationId="{C753B946-70AF-56DB-45A1-D563FAC30794}"/>
          </ac:grpSpMkLst>
        </pc:grpChg>
        <pc:cxnChg chg="add mod">
          <ac:chgData name="1806131 - Sajib Biswas Shuvo" userId="f22eef7c-9203-47f6-afc3-810eae75a691" providerId="ADAL" clId="{065E26AC-F396-43C1-BE64-6DF03272F0B5}" dt="2022-09-01T08:54:27.611" v="1585" actId="164"/>
          <ac:cxnSpMkLst>
            <pc:docMk/>
            <pc:sldMk cId="3048945443" sldId="261"/>
            <ac:cxnSpMk id="8" creationId="{B5E510DA-F93E-FA8C-8AC2-4402EE948141}"/>
          </ac:cxnSpMkLst>
        </pc:cxnChg>
      </pc:sldChg>
      <pc:sldChg chg="addSp delSp modSp new mod modTransition modAnim">
        <pc:chgData name="1806131 - Sajib Biswas Shuvo" userId="f22eef7c-9203-47f6-afc3-810eae75a691" providerId="ADAL" clId="{065E26AC-F396-43C1-BE64-6DF03272F0B5}" dt="2022-09-01T08:54:55.875" v="1593"/>
        <pc:sldMkLst>
          <pc:docMk/>
          <pc:sldMk cId="2269719908" sldId="262"/>
        </pc:sldMkLst>
        <pc:spChg chg="mod">
          <ac:chgData name="1806131 - Sajib Biswas Shuvo" userId="f22eef7c-9203-47f6-afc3-810eae75a691" providerId="ADAL" clId="{065E26AC-F396-43C1-BE64-6DF03272F0B5}" dt="2022-09-01T08:30:41.228" v="745" actId="20577"/>
          <ac:spMkLst>
            <pc:docMk/>
            <pc:sldMk cId="2269719908" sldId="262"/>
            <ac:spMk id="2" creationId="{84C7789F-B277-3955-4A73-EDE5CB7DC200}"/>
          </ac:spMkLst>
        </pc:spChg>
        <pc:spChg chg="add mod">
          <ac:chgData name="1806131 - Sajib Biswas Shuvo" userId="f22eef7c-9203-47f6-afc3-810eae75a691" providerId="ADAL" clId="{065E26AC-F396-43C1-BE64-6DF03272F0B5}" dt="2022-09-01T08:36:46.514" v="835" actId="1076"/>
          <ac:spMkLst>
            <pc:docMk/>
            <pc:sldMk cId="2269719908" sldId="262"/>
            <ac:spMk id="3" creationId="{D75C3A80-7941-794D-09D9-2ACD5DC4E77A}"/>
          </ac:spMkLst>
        </pc:spChg>
        <pc:graphicFrameChg chg="add del mod">
          <ac:chgData name="1806131 - Sajib Biswas Shuvo" userId="f22eef7c-9203-47f6-afc3-810eae75a691" providerId="ADAL" clId="{065E26AC-F396-43C1-BE64-6DF03272F0B5}" dt="2022-09-01T08:32:49.629" v="805" actId="478"/>
          <ac:graphicFrameMkLst>
            <pc:docMk/>
            <pc:sldMk cId="2269719908" sldId="262"/>
            <ac:graphicFrameMk id="4" creationId="{09124209-CF85-D622-A2F2-E6AE04DC5212}"/>
          </ac:graphicFrameMkLst>
        </pc:graphicFrameChg>
        <pc:graphicFrameChg chg="add mod modGraphic">
          <ac:chgData name="1806131 - Sajib Biswas Shuvo" userId="f22eef7c-9203-47f6-afc3-810eae75a691" providerId="ADAL" clId="{065E26AC-F396-43C1-BE64-6DF03272F0B5}" dt="2022-09-01T08:36:17.852" v="828" actId="1076"/>
          <ac:graphicFrameMkLst>
            <pc:docMk/>
            <pc:sldMk cId="2269719908" sldId="262"/>
            <ac:graphicFrameMk id="5" creationId="{64CC12C3-1CF6-63C8-2AEA-BEEE0ADBBBB2}"/>
          </ac:graphicFrameMkLst>
        </pc:graphicFrameChg>
      </pc:sldChg>
      <pc:sldChg chg="addSp modSp new mod modTransition modAnim">
        <pc:chgData name="1806131 - Sajib Biswas Shuvo" userId="f22eef7c-9203-47f6-afc3-810eae75a691" providerId="ADAL" clId="{065E26AC-F396-43C1-BE64-6DF03272F0B5}" dt="2022-09-01T08:55:55.604" v="1617"/>
        <pc:sldMkLst>
          <pc:docMk/>
          <pc:sldMk cId="1249487273" sldId="263"/>
        </pc:sldMkLst>
        <pc:spChg chg="mod">
          <ac:chgData name="1806131 - Sajib Biswas Shuvo" userId="f22eef7c-9203-47f6-afc3-810eae75a691" providerId="ADAL" clId="{065E26AC-F396-43C1-BE64-6DF03272F0B5}" dt="2022-09-01T08:37:09.187" v="854" actId="20577"/>
          <ac:spMkLst>
            <pc:docMk/>
            <pc:sldMk cId="1249487273" sldId="263"/>
            <ac:spMk id="2" creationId="{BF0745BE-7890-2EAC-8C9A-863D84D5AC44}"/>
          </ac:spMkLst>
        </pc:spChg>
        <pc:spChg chg="add mod">
          <ac:chgData name="1806131 - Sajib Biswas Shuvo" userId="f22eef7c-9203-47f6-afc3-810eae75a691" providerId="ADAL" clId="{065E26AC-F396-43C1-BE64-6DF03272F0B5}" dt="2022-09-01T08:38:20.428" v="886" actId="1076"/>
          <ac:spMkLst>
            <pc:docMk/>
            <pc:sldMk cId="1249487273" sldId="263"/>
            <ac:spMk id="3" creationId="{E575B121-D652-AE6B-40CF-DB5E02D760E8}"/>
          </ac:spMkLst>
        </pc:spChg>
        <pc:picChg chg="add mod">
          <ac:chgData name="1806131 - Sajib Biswas Shuvo" userId="f22eef7c-9203-47f6-afc3-810eae75a691" providerId="ADAL" clId="{065E26AC-F396-43C1-BE64-6DF03272F0B5}" dt="2022-09-01T08:38:17.219" v="885" actId="1076"/>
          <ac:picMkLst>
            <pc:docMk/>
            <pc:sldMk cId="1249487273" sldId="263"/>
            <ac:picMk id="4" creationId="{739C555B-3889-C592-816C-3E45214465D0}"/>
          </ac:picMkLst>
        </pc:picChg>
      </pc:sldChg>
      <pc:sldChg chg="addSp delSp modSp new mod modTransition">
        <pc:chgData name="1806131 - Sajib Biswas Shuvo" userId="f22eef7c-9203-47f6-afc3-810eae75a691" providerId="ADAL" clId="{065E26AC-F396-43C1-BE64-6DF03272F0B5}" dt="2022-09-01T08:51:52.216" v="1530"/>
        <pc:sldMkLst>
          <pc:docMk/>
          <pc:sldMk cId="1060114267" sldId="264"/>
        </pc:sldMkLst>
        <pc:spChg chg="del mod">
          <ac:chgData name="1806131 - Sajib Biswas Shuvo" userId="f22eef7c-9203-47f6-afc3-810eae75a691" providerId="ADAL" clId="{065E26AC-F396-43C1-BE64-6DF03272F0B5}" dt="2022-09-01T08:39:57.440" v="919" actId="478"/>
          <ac:spMkLst>
            <pc:docMk/>
            <pc:sldMk cId="1060114267" sldId="264"/>
            <ac:spMk id="2" creationId="{15B3C381-D612-1C88-6B73-43A7221BFC1C}"/>
          </ac:spMkLst>
        </pc:spChg>
        <pc:spChg chg="add del mod">
          <ac:chgData name="1806131 - Sajib Biswas Shuvo" userId="f22eef7c-9203-47f6-afc3-810eae75a691" providerId="ADAL" clId="{065E26AC-F396-43C1-BE64-6DF03272F0B5}" dt="2022-09-01T08:40:00.576" v="920" actId="478"/>
          <ac:spMkLst>
            <pc:docMk/>
            <pc:sldMk cId="1060114267" sldId="264"/>
            <ac:spMk id="5" creationId="{4AA9E64A-4D97-FFD2-F08D-4DE44584569C}"/>
          </ac:spMkLst>
        </pc:spChg>
        <pc:spChg chg="add mod">
          <ac:chgData name="1806131 - Sajib Biswas Shuvo" userId="f22eef7c-9203-47f6-afc3-810eae75a691" providerId="ADAL" clId="{065E26AC-F396-43C1-BE64-6DF03272F0B5}" dt="2022-09-01T08:46:33.633" v="1180" actId="1076"/>
          <ac:spMkLst>
            <pc:docMk/>
            <pc:sldMk cId="1060114267" sldId="264"/>
            <ac:spMk id="6" creationId="{1AB7979C-AA98-641A-9610-3D9F7D05C193}"/>
          </ac:spMkLst>
        </pc:spChg>
        <pc:picChg chg="add mod">
          <ac:chgData name="1806131 - Sajib Biswas Shuvo" userId="f22eef7c-9203-47f6-afc3-810eae75a691" providerId="ADAL" clId="{065E26AC-F396-43C1-BE64-6DF03272F0B5}" dt="2022-09-01T08:46:35.969" v="1181" actId="1076"/>
          <ac:picMkLst>
            <pc:docMk/>
            <pc:sldMk cId="1060114267" sldId="264"/>
            <ac:picMk id="3" creationId="{419E8E9D-F979-9E9D-7840-D665E2DA6EC1}"/>
          </ac:picMkLst>
        </pc:picChg>
      </pc:sldChg>
      <pc:sldChg chg="addSp modSp new mod ord modTransition setBg modAnim">
        <pc:chgData name="1806131 - Sajib Biswas Shuvo" userId="f22eef7c-9203-47f6-afc3-810eae75a691" providerId="ADAL" clId="{065E26AC-F396-43C1-BE64-6DF03272F0B5}" dt="2022-09-01T08:55:48.525" v="1615"/>
        <pc:sldMkLst>
          <pc:docMk/>
          <pc:sldMk cId="2828327314" sldId="265"/>
        </pc:sldMkLst>
        <pc:spChg chg="mod">
          <ac:chgData name="1806131 - Sajib Biswas Shuvo" userId="f22eef7c-9203-47f6-afc3-810eae75a691" providerId="ADAL" clId="{065E26AC-F396-43C1-BE64-6DF03272F0B5}" dt="2022-09-01T08:43:04.693" v="1040" actId="26606"/>
          <ac:spMkLst>
            <pc:docMk/>
            <pc:sldMk cId="2828327314" sldId="265"/>
            <ac:spMk id="2" creationId="{F2432C79-C43D-8C53-88DE-6A7AADB1C4DA}"/>
          </ac:spMkLst>
        </pc:spChg>
        <pc:spChg chg="add mod">
          <ac:chgData name="1806131 - Sajib Biswas Shuvo" userId="f22eef7c-9203-47f6-afc3-810eae75a691" providerId="ADAL" clId="{065E26AC-F396-43C1-BE64-6DF03272F0B5}" dt="2022-09-01T08:55:41.072" v="1613" actId="20577"/>
          <ac:spMkLst>
            <pc:docMk/>
            <pc:sldMk cId="2828327314" sldId="265"/>
            <ac:spMk id="3" creationId="{A4FA792D-DA7E-30DD-5D14-EF357CA8A32C}"/>
          </ac:spMkLst>
        </pc:spChg>
        <pc:spChg chg="add">
          <ac:chgData name="1806131 - Sajib Biswas Shuvo" userId="f22eef7c-9203-47f6-afc3-810eae75a691" providerId="ADAL" clId="{065E26AC-F396-43C1-BE64-6DF03272F0B5}" dt="2022-09-01T08:43:04.693" v="1040" actId="26606"/>
          <ac:spMkLst>
            <pc:docMk/>
            <pc:sldMk cId="2828327314" sldId="265"/>
            <ac:spMk id="10" creationId="{8761DDFE-071F-4200-B0AA-394476C2D2D6}"/>
          </ac:spMkLst>
        </pc:spChg>
        <pc:grpChg chg="add mod">
          <ac:chgData name="1806131 - Sajib Biswas Shuvo" userId="f22eef7c-9203-47f6-afc3-810eae75a691" providerId="ADAL" clId="{065E26AC-F396-43C1-BE64-6DF03272F0B5}" dt="2022-09-01T08:55:47.226" v="1614" actId="164"/>
          <ac:grpSpMkLst>
            <pc:docMk/>
            <pc:sldMk cId="2828327314" sldId="265"/>
            <ac:grpSpMk id="6" creationId="{3A6A5420-B9C6-5D2D-120D-8BB72D83EA79}"/>
          </ac:grpSpMkLst>
        </pc:grpChg>
        <pc:picChg chg="add mod ord">
          <ac:chgData name="1806131 - Sajib Biswas Shuvo" userId="f22eef7c-9203-47f6-afc3-810eae75a691" providerId="ADAL" clId="{065E26AC-F396-43C1-BE64-6DF03272F0B5}" dt="2022-09-01T08:55:47.226" v="1614" actId="164"/>
          <ac:picMkLst>
            <pc:docMk/>
            <pc:sldMk cId="2828327314" sldId="265"/>
            <ac:picMk id="4" creationId="{4A47E1E1-4B14-7A1A-9992-B91F2853963D}"/>
          </ac:picMkLst>
        </pc:picChg>
        <pc:picChg chg="add mod">
          <ac:chgData name="1806131 - Sajib Biswas Shuvo" userId="f22eef7c-9203-47f6-afc3-810eae75a691" providerId="ADAL" clId="{065E26AC-F396-43C1-BE64-6DF03272F0B5}" dt="2022-09-01T08:55:47.226" v="1614" actId="164"/>
          <ac:picMkLst>
            <pc:docMk/>
            <pc:sldMk cId="2828327314" sldId="265"/>
            <ac:picMk id="5" creationId="{53368CE6-02E5-8F64-AC52-A4A2A42BB76C}"/>
          </ac:picMkLst>
        </pc:picChg>
      </pc:sldChg>
      <pc:sldChg chg="addSp modSp new mod modTransition">
        <pc:chgData name="1806131 - Sajib Biswas Shuvo" userId="f22eef7c-9203-47f6-afc3-810eae75a691" providerId="ADAL" clId="{065E26AC-F396-43C1-BE64-6DF03272F0B5}" dt="2022-09-01T08:51:53.626" v="1531"/>
        <pc:sldMkLst>
          <pc:docMk/>
          <pc:sldMk cId="1120213974" sldId="266"/>
        </pc:sldMkLst>
        <pc:spChg chg="mod">
          <ac:chgData name="1806131 - Sajib Biswas Shuvo" userId="f22eef7c-9203-47f6-afc3-810eae75a691" providerId="ADAL" clId="{065E26AC-F396-43C1-BE64-6DF03272F0B5}" dt="2022-09-01T08:47:27.812" v="1200" actId="20577"/>
          <ac:spMkLst>
            <pc:docMk/>
            <pc:sldMk cId="1120213974" sldId="266"/>
            <ac:spMk id="2" creationId="{9393E78B-B4DD-27E0-E3E9-741D910169FF}"/>
          </ac:spMkLst>
        </pc:spChg>
        <pc:picChg chg="add mod">
          <ac:chgData name="1806131 - Sajib Biswas Shuvo" userId="f22eef7c-9203-47f6-afc3-810eae75a691" providerId="ADAL" clId="{065E26AC-F396-43C1-BE64-6DF03272F0B5}" dt="2022-09-01T08:47:57.081" v="1205" actId="1076"/>
          <ac:picMkLst>
            <pc:docMk/>
            <pc:sldMk cId="1120213974" sldId="266"/>
            <ac:picMk id="3" creationId="{BF3A01BE-7600-69C6-3AA9-26B56C53B118}"/>
          </ac:picMkLst>
        </pc:picChg>
      </pc:sldChg>
      <pc:sldChg chg="addSp delSp modSp add mod modTransition">
        <pc:chgData name="1806131 - Sajib Biswas Shuvo" userId="f22eef7c-9203-47f6-afc3-810eae75a691" providerId="ADAL" clId="{065E26AC-F396-43C1-BE64-6DF03272F0B5}" dt="2022-09-01T08:51:55.200" v="1532"/>
        <pc:sldMkLst>
          <pc:docMk/>
          <pc:sldMk cId="1714216280" sldId="267"/>
        </pc:sldMkLst>
        <pc:spChg chg="mod">
          <ac:chgData name="1806131 - Sajib Biswas Shuvo" userId="f22eef7c-9203-47f6-afc3-810eae75a691" providerId="ADAL" clId="{065E26AC-F396-43C1-BE64-6DF03272F0B5}" dt="2022-09-01T08:48:09.533" v="1214" actId="20577"/>
          <ac:spMkLst>
            <pc:docMk/>
            <pc:sldMk cId="1714216280" sldId="267"/>
            <ac:spMk id="2" creationId="{9393E78B-B4DD-27E0-E3E9-741D910169FF}"/>
          </ac:spMkLst>
        </pc:spChg>
        <pc:picChg chg="del">
          <ac:chgData name="1806131 - Sajib Biswas Shuvo" userId="f22eef7c-9203-47f6-afc3-810eae75a691" providerId="ADAL" clId="{065E26AC-F396-43C1-BE64-6DF03272F0B5}" dt="2022-09-01T08:48:04.207" v="1207" actId="478"/>
          <ac:picMkLst>
            <pc:docMk/>
            <pc:sldMk cId="1714216280" sldId="267"/>
            <ac:picMk id="3" creationId="{BF3A01BE-7600-69C6-3AA9-26B56C53B118}"/>
          </ac:picMkLst>
        </pc:picChg>
        <pc:picChg chg="add mod">
          <ac:chgData name="1806131 - Sajib Biswas Shuvo" userId="f22eef7c-9203-47f6-afc3-810eae75a691" providerId="ADAL" clId="{065E26AC-F396-43C1-BE64-6DF03272F0B5}" dt="2022-09-01T08:48:46.080" v="1222" actId="14100"/>
          <ac:picMkLst>
            <pc:docMk/>
            <pc:sldMk cId="1714216280" sldId="267"/>
            <ac:picMk id="4" creationId="{36645AE0-EE33-ECB7-17A5-6683B3E94A15}"/>
          </ac:picMkLst>
        </pc:picChg>
      </pc:sldChg>
      <pc:sldChg chg="addSp delSp modSp add mod modTransition modAnim">
        <pc:chgData name="1806131 - Sajib Biswas Shuvo" userId="f22eef7c-9203-47f6-afc3-810eae75a691" providerId="ADAL" clId="{065E26AC-F396-43C1-BE64-6DF03272F0B5}" dt="2022-09-01T08:56:08.584" v="1619"/>
        <pc:sldMkLst>
          <pc:docMk/>
          <pc:sldMk cId="976944282" sldId="268"/>
        </pc:sldMkLst>
        <pc:spChg chg="mod">
          <ac:chgData name="1806131 - Sajib Biswas Shuvo" userId="f22eef7c-9203-47f6-afc3-810eae75a691" providerId="ADAL" clId="{065E26AC-F396-43C1-BE64-6DF03272F0B5}" dt="2022-09-01T08:49:03.202" v="1243" actId="20577"/>
          <ac:spMkLst>
            <pc:docMk/>
            <pc:sldMk cId="976944282" sldId="268"/>
            <ac:spMk id="2" creationId="{9393E78B-B4DD-27E0-E3E9-741D910169FF}"/>
          </ac:spMkLst>
        </pc:spChg>
        <pc:spChg chg="add mod">
          <ac:chgData name="1806131 - Sajib Biswas Shuvo" userId="f22eef7c-9203-47f6-afc3-810eae75a691" providerId="ADAL" clId="{065E26AC-F396-43C1-BE64-6DF03272F0B5}" dt="2022-09-01T08:51:08.128" v="1519" actId="1076"/>
          <ac:spMkLst>
            <pc:docMk/>
            <pc:sldMk cId="976944282" sldId="268"/>
            <ac:spMk id="3" creationId="{4D56C6CD-D14A-D90A-EC88-8485E50E5771}"/>
          </ac:spMkLst>
        </pc:spChg>
        <pc:picChg chg="del">
          <ac:chgData name="1806131 - Sajib Biswas Shuvo" userId="f22eef7c-9203-47f6-afc3-810eae75a691" providerId="ADAL" clId="{065E26AC-F396-43C1-BE64-6DF03272F0B5}" dt="2022-09-01T08:49:04.973" v="1244" actId="478"/>
          <ac:picMkLst>
            <pc:docMk/>
            <pc:sldMk cId="976944282" sldId="268"/>
            <ac:picMk id="4" creationId="{36645AE0-EE33-ECB7-17A5-6683B3E94A15}"/>
          </ac:picMkLst>
        </pc:picChg>
      </pc:sldChg>
      <pc:sldChg chg="delSp modSp new mod">
        <pc:chgData name="1806131 - Sajib Biswas Shuvo" userId="f22eef7c-9203-47f6-afc3-810eae75a691" providerId="ADAL" clId="{065E26AC-F396-43C1-BE64-6DF03272F0B5}" dt="2022-09-01T08:58:46.619" v="1635" actId="478"/>
        <pc:sldMkLst>
          <pc:docMk/>
          <pc:sldMk cId="3067026280" sldId="269"/>
        </pc:sldMkLst>
        <pc:spChg chg="mod">
          <ac:chgData name="1806131 - Sajib Biswas Shuvo" userId="f22eef7c-9203-47f6-afc3-810eae75a691" providerId="ADAL" clId="{065E26AC-F396-43C1-BE64-6DF03272F0B5}" dt="2022-09-01T08:58:43.961" v="1634" actId="20577"/>
          <ac:spMkLst>
            <pc:docMk/>
            <pc:sldMk cId="3067026280" sldId="269"/>
            <ac:spMk id="2" creationId="{1AA023C0-0265-572E-E59B-A30CC11094D4}"/>
          </ac:spMkLst>
        </pc:spChg>
        <pc:spChg chg="del">
          <ac:chgData name="1806131 - Sajib Biswas Shuvo" userId="f22eef7c-9203-47f6-afc3-810eae75a691" providerId="ADAL" clId="{065E26AC-F396-43C1-BE64-6DF03272F0B5}" dt="2022-09-01T08:58:46.619" v="1635" actId="478"/>
          <ac:spMkLst>
            <pc:docMk/>
            <pc:sldMk cId="3067026280" sldId="269"/>
            <ac:spMk id="3" creationId="{217F6154-553D-0EA5-CFB0-588E45FBE10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555B2-21F8-48CB-85E8-B32940ABF19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</dgm:pt>
    <dgm:pt modelId="{E71FDFCF-24B1-4EED-832A-F0BB87C151CA}">
      <dgm:prSet phldrT="[Text]" custT="1"/>
      <dgm:spPr/>
      <dgm:t>
        <a:bodyPr/>
        <a:lstStyle/>
        <a:p>
          <a:r>
            <a:rPr lang="en-US" sz="2400" dirty="0"/>
            <a:t>Creating Training and Validation Data Store</a:t>
          </a:r>
        </a:p>
      </dgm:t>
    </dgm:pt>
    <dgm:pt modelId="{FCD60348-8063-4236-A8A5-8C84AF321E0C}" type="parTrans" cxnId="{482786AB-3340-42E2-B4C4-10B9EAB5DE2E}">
      <dgm:prSet/>
      <dgm:spPr/>
      <dgm:t>
        <a:bodyPr/>
        <a:lstStyle/>
        <a:p>
          <a:endParaRPr lang="en-US" sz="4000"/>
        </a:p>
      </dgm:t>
    </dgm:pt>
    <dgm:pt modelId="{DF7AFFE0-404D-47E4-8EFC-884D535FABB0}" type="sibTrans" cxnId="{482786AB-3340-42E2-B4C4-10B9EAB5DE2E}">
      <dgm:prSet/>
      <dgm:spPr/>
      <dgm:t>
        <a:bodyPr/>
        <a:lstStyle/>
        <a:p>
          <a:endParaRPr lang="en-US" sz="4000"/>
        </a:p>
      </dgm:t>
    </dgm:pt>
    <dgm:pt modelId="{A5C56FEC-4BF7-4102-8E50-FCC570B6ED8B}">
      <dgm:prSet phldrT="[Text]" custT="1"/>
      <dgm:spPr/>
      <dgm:t>
        <a:bodyPr/>
        <a:lstStyle/>
        <a:p>
          <a:r>
            <a:rPr lang="en-US" sz="2400" dirty="0"/>
            <a:t>Computing Auditory Spectrograms</a:t>
          </a:r>
        </a:p>
      </dgm:t>
    </dgm:pt>
    <dgm:pt modelId="{4A265E66-FED0-4F31-9508-95C7E48F3788}" type="parTrans" cxnId="{4BECD3F0-A168-4F59-8457-9F30122C20F3}">
      <dgm:prSet/>
      <dgm:spPr/>
      <dgm:t>
        <a:bodyPr/>
        <a:lstStyle/>
        <a:p>
          <a:endParaRPr lang="en-US" sz="4000"/>
        </a:p>
      </dgm:t>
    </dgm:pt>
    <dgm:pt modelId="{6BCD40E1-A120-4FE9-99C1-0727E4AEAD68}" type="sibTrans" cxnId="{4BECD3F0-A168-4F59-8457-9F30122C20F3}">
      <dgm:prSet/>
      <dgm:spPr/>
      <dgm:t>
        <a:bodyPr/>
        <a:lstStyle/>
        <a:p>
          <a:endParaRPr lang="en-US" sz="4000"/>
        </a:p>
      </dgm:t>
    </dgm:pt>
    <dgm:pt modelId="{419C4B5A-9022-4FF0-81AD-CF5C36287B69}">
      <dgm:prSet phldrT="[Text]" custT="1"/>
      <dgm:spPr/>
      <dgm:t>
        <a:bodyPr/>
        <a:lstStyle/>
        <a:p>
          <a:r>
            <a:rPr lang="en-US" sz="2400" dirty="0"/>
            <a:t>Defining Neural Network Architecture</a:t>
          </a:r>
        </a:p>
      </dgm:t>
    </dgm:pt>
    <dgm:pt modelId="{B5558017-3272-4370-BA6F-2B64B4E9A5C4}" type="parTrans" cxnId="{D6230FDE-3232-4332-A465-8BC19BB058CC}">
      <dgm:prSet/>
      <dgm:spPr/>
      <dgm:t>
        <a:bodyPr/>
        <a:lstStyle/>
        <a:p>
          <a:endParaRPr lang="en-US" sz="4000"/>
        </a:p>
      </dgm:t>
    </dgm:pt>
    <dgm:pt modelId="{8018AA37-1F86-4601-8445-268FC032638D}" type="sibTrans" cxnId="{D6230FDE-3232-4332-A465-8BC19BB058CC}">
      <dgm:prSet/>
      <dgm:spPr/>
      <dgm:t>
        <a:bodyPr/>
        <a:lstStyle/>
        <a:p>
          <a:endParaRPr lang="en-US" sz="4000"/>
        </a:p>
      </dgm:t>
    </dgm:pt>
    <dgm:pt modelId="{1C725D0D-02CD-49BF-BF5B-AE01A5CF3550}">
      <dgm:prSet phldrT="[Text]" custT="1"/>
      <dgm:spPr/>
      <dgm:t>
        <a:bodyPr/>
        <a:lstStyle/>
        <a:p>
          <a:r>
            <a:rPr lang="en-US" sz="2400" dirty="0"/>
            <a:t>Training the Network</a:t>
          </a:r>
        </a:p>
      </dgm:t>
    </dgm:pt>
    <dgm:pt modelId="{D24F16ED-0CBF-4872-8F91-49FC54AB6BB8}" type="parTrans" cxnId="{3D38A6EA-780B-4D8E-A7CE-3002FC7063BD}">
      <dgm:prSet/>
      <dgm:spPr/>
      <dgm:t>
        <a:bodyPr/>
        <a:lstStyle/>
        <a:p>
          <a:endParaRPr lang="en-US" sz="4000"/>
        </a:p>
      </dgm:t>
    </dgm:pt>
    <dgm:pt modelId="{286080E4-4D1F-4127-9C9B-49937874BF5B}" type="sibTrans" cxnId="{3D38A6EA-780B-4D8E-A7CE-3002FC7063BD}">
      <dgm:prSet/>
      <dgm:spPr/>
      <dgm:t>
        <a:bodyPr/>
        <a:lstStyle/>
        <a:p>
          <a:endParaRPr lang="en-US" sz="4000"/>
        </a:p>
      </dgm:t>
    </dgm:pt>
    <dgm:pt modelId="{1EBCF2B6-0713-4C5D-A6BB-DA204ADED225}">
      <dgm:prSet phldrT="[Text]" custT="1"/>
      <dgm:spPr/>
      <dgm:t>
        <a:bodyPr/>
        <a:lstStyle/>
        <a:p>
          <a:r>
            <a:rPr lang="en-US" sz="2400" dirty="0"/>
            <a:t>Evaluating the Trained Network</a:t>
          </a:r>
        </a:p>
      </dgm:t>
    </dgm:pt>
    <dgm:pt modelId="{454CB192-898F-456C-AE56-94EE6922C84B}" type="parTrans" cxnId="{1611FCA4-0D8B-4DDB-A0A1-21A1EB85F5FA}">
      <dgm:prSet/>
      <dgm:spPr/>
      <dgm:t>
        <a:bodyPr/>
        <a:lstStyle/>
        <a:p>
          <a:endParaRPr lang="en-US" sz="4000"/>
        </a:p>
      </dgm:t>
    </dgm:pt>
    <dgm:pt modelId="{EED23082-25DB-4AE8-B594-8FE065609532}" type="sibTrans" cxnId="{1611FCA4-0D8B-4DDB-A0A1-21A1EB85F5FA}">
      <dgm:prSet/>
      <dgm:spPr/>
      <dgm:t>
        <a:bodyPr/>
        <a:lstStyle/>
        <a:p>
          <a:endParaRPr lang="en-US" sz="4000"/>
        </a:p>
      </dgm:t>
    </dgm:pt>
    <dgm:pt modelId="{96F9A208-E67B-4B54-86E4-0317B2F9D1B7}">
      <dgm:prSet phldrT="[Text]" custT="1"/>
      <dgm:spPr/>
      <dgm:t>
        <a:bodyPr/>
        <a:lstStyle/>
        <a:p>
          <a:r>
            <a:rPr lang="en-US" sz="2400" dirty="0"/>
            <a:t>Saving the Trained Model for Future use</a:t>
          </a:r>
        </a:p>
      </dgm:t>
    </dgm:pt>
    <dgm:pt modelId="{6AFF1E08-C7D8-469E-9F20-D07AEFB23147}" type="parTrans" cxnId="{1B633654-C6D4-4831-85BF-2B80970F6496}">
      <dgm:prSet/>
      <dgm:spPr/>
      <dgm:t>
        <a:bodyPr/>
        <a:lstStyle/>
        <a:p>
          <a:endParaRPr lang="en-US" sz="4000"/>
        </a:p>
      </dgm:t>
    </dgm:pt>
    <dgm:pt modelId="{F96EA999-D3F9-483B-818F-EBF082955661}" type="sibTrans" cxnId="{1B633654-C6D4-4831-85BF-2B80970F6496}">
      <dgm:prSet/>
      <dgm:spPr/>
      <dgm:t>
        <a:bodyPr/>
        <a:lstStyle/>
        <a:p>
          <a:endParaRPr lang="en-US" sz="4000"/>
        </a:p>
      </dgm:t>
    </dgm:pt>
    <dgm:pt modelId="{AB2A9523-BED8-469A-A749-46833D07380D}" type="pres">
      <dgm:prSet presAssocID="{F6D555B2-21F8-48CB-85E8-B32940ABF190}" presName="Name0" presStyleCnt="0">
        <dgm:presLayoutVars>
          <dgm:dir/>
          <dgm:resizeHandles/>
        </dgm:presLayoutVars>
      </dgm:prSet>
      <dgm:spPr/>
    </dgm:pt>
    <dgm:pt modelId="{8E1E57D3-061C-499E-8669-2CE04D136004}" type="pres">
      <dgm:prSet presAssocID="{E71FDFCF-24B1-4EED-832A-F0BB87C151CA}" presName="compNode" presStyleCnt="0"/>
      <dgm:spPr/>
    </dgm:pt>
    <dgm:pt modelId="{1D575D7A-85BB-4D38-A966-933BC9EC38C9}" type="pres">
      <dgm:prSet presAssocID="{E71FDFCF-24B1-4EED-832A-F0BB87C151CA}" presName="dummyConnPt" presStyleCnt="0"/>
      <dgm:spPr/>
    </dgm:pt>
    <dgm:pt modelId="{B6EC3D46-8B3C-40BE-A039-F563AC9B4411}" type="pres">
      <dgm:prSet presAssocID="{E71FDFCF-24B1-4EED-832A-F0BB87C151CA}" presName="node" presStyleLbl="node1" presStyleIdx="0" presStyleCnt="6">
        <dgm:presLayoutVars>
          <dgm:bulletEnabled val="1"/>
        </dgm:presLayoutVars>
      </dgm:prSet>
      <dgm:spPr/>
    </dgm:pt>
    <dgm:pt modelId="{49A29A1A-FD4E-4733-A01B-F716C7D35FD6}" type="pres">
      <dgm:prSet presAssocID="{DF7AFFE0-404D-47E4-8EFC-884D535FABB0}" presName="sibTrans" presStyleLbl="bgSibTrans2D1" presStyleIdx="0" presStyleCnt="5"/>
      <dgm:spPr/>
    </dgm:pt>
    <dgm:pt modelId="{46C1F45A-66D6-4493-A41B-2C1798E5D82C}" type="pres">
      <dgm:prSet presAssocID="{A5C56FEC-4BF7-4102-8E50-FCC570B6ED8B}" presName="compNode" presStyleCnt="0"/>
      <dgm:spPr/>
    </dgm:pt>
    <dgm:pt modelId="{B6A2FA99-33FD-4A1A-BB16-8EA8F8CC9014}" type="pres">
      <dgm:prSet presAssocID="{A5C56FEC-4BF7-4102-8E50-FCC570B6ED8B}" presName="dummyConnPt" presStyleCnt="0"/>
      <dgm:spPr/>
    </dgm:pt>
    <dgm:pt modelId="{6E80833D-64AC-4758-B522-751DAAC65A41}" type="pres">
      <dgm:prSet presAssocID="{A5C56FEC-4BF7-4102-8E50-FCC570B6ED8B}" presName="node" presStyleLbl="node1" presStyleIdx="1" presStyleCnt="6">
        <dgm:presLayoutVars>
          <dgm:bulletEnabled val="1"/>
        </dgm:presLayoutVars>
      </dgm:prSet>
      <dgm:spPr/>
    </dgm:pt>
    <dgm:pt modelId="{99422D88-215B-4F31-A186-0C93582DABC4}" type="pres">
      <dgm:prSet presAssocID="{6BCD40E1-A120-4FE9-99C1-0727E4AEAD68}" presName="sibTrans" presStyleLbl="bgSibTrans2D1" presStyleIdx="1" presStyleCnt="5"/>
      <dgm:spPr/>
    </dgm:pt>
    <dgm:pt modelId="{70C4F26F-BB57-4243-B560-451CACCEE03A}" type="pres">
      <dgm:prSet presAssocID="{419C4B5A-9022-4FF0-81AD-CF5C36287B69}" presName="compNode" presStyleCnt="0"/>
      <dgm:spPr/>
    </dgm:pt>
    <dgm:pt modelId="{DE5D1576-8A4D-4093-86DF-48C26A229F96}" type="pres">
      <dgm:prSet presAssocID="{419C4B5A-9022-4FF0-81AD-CF5C36287B69}" presName="dummyConnPt" presStyleCnt="0"/>
      <dgm:spPr/>
    </dgm:pt>
    <dgm:pt modelId="{F7EF170F-69ED-423F-9E17-BC3B6B0250B8}" type="pres">
      <dgm:prSet presAssocID="{419C4B5A-9022-4FF0-81AD-CF5C36287B69}" presName="node" presStyleLbl="node1" presStyleIdx="2" presStyleCnt="6">
        <dgm:presLayoutVars>
          <dgm:bulletEnabled val="1"/>
        </dgm:presLayoutVars>
      </dgm:prSet>
      <dgm:spPr/>
    </dgm:pt>
    <dgm:pt modelId="{D2117C76-54D2-4D61-9034-1AE823DF92BA}" type="pres">
      <dgm:prSet presAssocID="{8018AA37-1F86-4601-8445-268FC032638D}" presName="sibTrans" presStyleLbl="bgSibTrans2D1" presStyleIdx="2" presStyleCnt="5"/>
      <dgm:spPr/>
    </dgm:pt>
    <dgm:pt modelId="{C795285C-6360-49BC-B112-2EDB9F543EC8}" type="pres">
      <dgm:prSet presAssocID="{1C725D0D-02CD-49BF-BF5B-AE01A5CF3550}" presName="compNode" presStyleCnt="0"/>
      <dgm:spPr/>
    </dgm:pt>
    <dgm:pt modelId="{56CA6656-DDD6-4591-A7B2-B227164C3564}" type="pres">
      <dgm:prSet presAssocID="{1C725D0D-02CD-49BF-BF5B-AE01A5CF3550}" presName="dummyConnPt" presStyleCnt="0"/>
      <dgm:spPr/>
    </dgm:pt>
    <dgm:pt modelId="{6EA41A66-227D-4356-952D-C84BEF34B9E4}" type="pres">
      <dgm:prSet presAssocID="{1C725D0D-02CD-49BF-BF5B-AE01A5CF3550}" presName="node" presStyleLbl="node1" presStyleIdx="3" presStyleCnt="6">
        <dgm:presLayoutVars>
          <dgm:bulletEnabled val="1"/>
        </dgm:presLayoutVars>
      </dgm:prSet>
      <dgm:spPr/>
    </dgm:pt>
    <dgm:pt modelId="{33199BFC-A607-4509-BCEF-D5BAB8F45E3B}" type="pres">
      <dgm:prSet presAssocID="{286080E4-4D1F-4127-9C9B-49937874BF5B}" presName="sibTrans" presStyleLbl="bgSibTrans2D1" presStyleIdx="3" presStyleCnt="5"/>
      <dgm:spPr/>
    </dgm:pt>
    <dgm:pt modelId="{E3DD6789-1BF9-4C53-BDAE-4624528A85C8}" type="pres">
      <dgm:prSet presAssocID="{1EBCF2B6-0713-4C5D-A6BB-DA204ADED225}" presName="compNode" presStyleCnt="0"/>
      <dgm:spPr/>
    </dgm:pt>
    <dgm:pt modelId="{9E647C0A-529A-4348-A62D-244A59D1561F}" type="pres">
      <dgm:prSet presAssocID="{1EBCF2B6-0713-4C5D-A6BB-DA204ADED225}" presName="dummyConnPt" presStyleCnt="0"/>
      <dgm:spPr/>
    </dgm:pt>
    <dgm:pt modelId="{4CD81CB0-A9F0-4C79-BEF7-7A0DB26DA085}" type="pres">
      <dgm:prSet presAssocID="{1EBCF2B6-0713-4C5D-A6BB-DA204ADED225}" presName="node" presStyleLbl="node1" presStyleIdx="4" presStyleCnt="6">
        <dgm:presLayoutVars>
          <dgm:bulletEnabled val="1"/>
        </dgm:presLayoutVars>
      </dgm:prSet>
      <dgm:spPr/>
    </dgm:pt>
    <dgm:pt modelId="{5EB666D4-9DD7-4517-9E2D-0C002C55FA6C}" type="pres">
      <dgm:prSet presAssocID="{EED23082-25DB-4AE8-B594-8FE065609532}" presName="sibTrans" presStyleLbl="bgSibTrans2D1" presStyleIdx="4" presStyleCnt="5"/>
      <dgm:spPr/>
    </dgm:pt>
    <dgm:pt modelId="{58C11BEE-88F7-4736-AB3D-4BA63D90D06F}" type="pres">
      <dgm:prSet presAssocID="{96F9A208-E67B-4B54-86E4-0317B2F9D1B7}" presName="compNode" presStyleCnt="0"/>
      <dgm:spPr/>
    </dgm:pt>
    <dgm:pt modelId="{74DC6457-3F87-4B9F-BEA0-393874F14C49}" type="pres">
      <dgm:prSet presAssocID="{96F9A208-E67B-4B54-86E4-0317B2F9D1B7}" presName="dummyConnPt" presStyleCnt="0"/>
      <dgm:spPr/>
    </dgm:pt>
    <dgm:pt modelId="{75434AF3-F3F3-4245-A87D-827C0D4BEC57}" type="pres">
      <dgm:prSet presAssocID="{96F9A208-E67B-4B54-86E4-0317B2F9D1B7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32D0A-4ED3-436B-9EC0-86B79CC71B00}" type="presOf" srcId="{8018AA37-1F86-4601-8445-268FC032638D}" destId="{D2117C76-54D2-4D61-9034-1AE823DF92BA}" srcOrd="0" destOrd="0" presId="urn:microsoft.com/office/officeart/2005/8/layout/bProcess4"/>
    <dgm:cxn modelId="{C800CF14-6FEB-487A-99E9-E5E1F7913A96}" type="presOf" srcId="{E71FDFCF-24B1-4EED-832A-F0BB87C151CA}" destId="{B6EC3D46-8B3C-40BE-A039-F563AC9B4411}" srcOrd="0" destOrd="0" presId="urn:microsoft.com/office/officeart/2005/8/layout/bProcess4"/>
    <dgm:cxn modelId="{57E8D014-7DD1-4CD8-82AC-614AB819297B}" type="presOf" srcId="{96F9A208-E67B-4B54-86E4-0317B2F9D1B7}" destId="{75434AF3-F3F3-4245-A87D-827C0D4BEC57}" srcOrd="0" destOrd="0" presId="urn:microsoft.com/office/officeart/2005/8/layout/bProcess4"/>
    <dgm:cxn modelId="{65093E28-20A3-4004-B591-5A63F5A40F21}" type="presOf" srcId="{6BCD40E1-A120-4FE9-99C1-0727E4AEAD68}" destId="{99422D88-215B-4F31-A186-0C93582DABC4}" srcOrd="0" destOrd="0" presId="urn:microsoft.com/office/officeart/2005/8/layout/bProcess4"/>
    <dgm:cxn modelId="{8BB4F328-8EBC-4B37-BCD4-A8029A609133}" type="presOf" srcId="{F6D555B2-21F8-48CB-85E8-B32940ABF190}" destId="{AB2A9523-BED8-469A-A749-46833D07380D}" srcOrd="0" destOrd="0" presId="urn:microsoft.com/office/officeart/2005/8/layout/bProcess4"/>
    <dgm:cxn modelId="{C21C265B-AD54-40CE-B4F5-04B4C0E10EDF}" type="presOf" srcId="{419C4B5A-9022-4FF0-81AD-CF5C36287B69}" destId="{F7EF170F-69ED-423F-9E17-BC3B6B0250B8}" srcOrd="0" destOrd="0" presId="urn:microsoft.com/office/officeart/2005/8/layout/bProcess4"/>
    <dgm:cxn modelId="{17AE5E47-F92C-4ACE-8BC5-47AF658E70F2}" type="presOf" srcId="{DF7AFFE0-404D-47E4-8EFC-884D535FABB0}" destId="{49A29A1A-FD4E-4733-A01B-F716C7D35FD6}" srcOrd="0" destOrd="0" presId="urn:microsoft.com/office/officeart/2005/8/layout/bProcess4"/>
    <dgm:cxn modelId="{EE0CB469-885E-4887-B56C-E59B7E3E8F97}" type="presOf" srcId="{A5C56FEC-4BF7-4102-8E50-FCC570B6ED8B}" destId="{6E80833D-64AC-4758-B522-751DAAC65A41}" srcOrd="0" destOrd="0" presId="urn:microsoft.com/office/officeart/2005/8/layout/bProcess4"/>
    <dgm:cxn modelId="{F6D3F151-3B07-4D5B-98EF-A3FE9C4AE85B}" type="presOf" srcId="{1EBCF2B6-0713-4C5D-A6BB-DA204ADED225}" destId="{4CD81CB0-A9F0-4C79-BEF7-7A0DB26DA085}" srcOrd="0" destOrd="0" presId="urn:microsoft.com/office/officeart/2005/8/layout/bProcess4"/>
    <dgm:cxn modelId="{1B633654-C6D4-4831-85BF-2B80970F6496}" srcId="{F6D555B2-21F8-48CB-85E8-B32940ABF190}" destId="{96F9A208-E67B-4B54-86E4-0317B2F9D1B7}" srcOrd="5" destOrd="0" parTransId="{6AFF1E08-C7D8-469E-9F20-D07AEFB23147}" sibTransId="{F96EA999-D3F9-483B-818F-EBF082955661}"/>
    <dgm:cxn modelId="{0B0CD49F-0840-44B7-826B-6530C44527F3}" type="presOf" srcId="{286080E4-4D1F-4127-9C9B-49937874BF5B}" destId="{33199BFC-A607-4509-BCEF-D5BAB8F45E3B}" srcOrd="0" destOrd="0" presId="urn:microsoft.com/office/officeart/2005/8/layout/bProcess4"/>
    <dgm:cxn modelId="{1611FCA4-0D8B-4DDB-A0A1-21A1EB85F5FA}" srcId="{F6D555B2-21F8-48CB-85E8-B32940ABF190}" destId="{1EBCF2B6-0713-4C5D-A6BB-DA204ADED225}" srcOrd="4" destOrd="0" parTransId="{454CB192-898F-456C-AE56-94EE6922C84B}" sibTransId="{EED23082-25DB-4AE8-B594-8FE065609532}"/>
    <dgm:cxn modelId="{482786AB-3340-42E2-B4C4-10B9EAB5DE2E}" srcId="{F6D555B2-21F8-48CB-85E8-B32940ABF190}" destId="{E71FDFCF-24B1-4EED-832A-F0BB87C151CA}" srcOrd="0" destOrd="0" parTransId="{FCD60348-8063-4236-A8A5-8C84AF321E0C}" sibTransId="{DF7AFFE0-404D-47E4-8EFC-884D535FABB0}"/>
    <dgm:cxn modelId="{B230B1C8-F3D2-4124-B241-E1E3CDAC9F31}" type="presOf" srcId="{1C725D0D-02CD-49BF-BF5B-AE01A5CF3550}" destId="{6EA41A66-227D-4356-952D-C84BEF34B9E4}" srcOrd="0" destOrd="0" presId="urn:microsoft.com/office/officeart/2005/8/layout/bProcess4"/>
    <dgm:cxn modelId="{F276ECD8-63B3-4AF8-8E71-40C89C5C678C}" type="presOf" srcId="{EED23082-25DB-4AE8-B594-8FE065609532}" destId="{5EB666D4-9DD7-4517-9E2D-0C002C55FA6C}" srcOrd="0" destOrd="0" presId="urn:microsoft.com/office/officeart/2005/8/layout/bProcess4"/>
    <dgm:cxn modelId="{D6230FDE-3232-4332-A465-8BC19BB058CC}" srcId="{F6D555B2-21F8-48CB-85E8-B32940ABF190}" destId="{419C4B5A-9022-4FF0-81AD-CF5C36287B69}" srcOrd="2" destOrd="0" parTransId="{B5558017-3272-4370-BA6F-2B64B4E9A5C4}" sibTransId="{8018AA37-1F86-4601-8445-268FC032638D}"/>
    <dgm:cxn modelId="{3D38A6EA-780B-4D8E-A7CE-3002FC7063BD}" srcId="{F6D555B2-21F8-48CB-85E8-B32940ABF190}" destId="{1C725D0D-02CD-49BF-BF5B-AE01A5CF3550}" srcOrd="3" destOrd="0" parTransId="{D24F16ED-0CBF-4872-8F91-49FC54AB6BB8}" sibTransId="{286080E4-4D1F-4127-9C9B-49937874BF5B}"/>
    <dgm:cxn modelId="{4BECD3F0-A168-4F59-8457-9F30122C20F3}" srcId="{F6D555B2-21F8-48CB-85E8-B32940ABF190}" destId="{A5C56FEC-4BF7-4102-8E50-FCC570B6ED8B}" srcOrd="1" destOrd="0" parTransId="{4A265E66-FED0-4F31-9508-95C7E48F3788}" sibTransId="{6BCD40E1-A120-4FE9-99C1-0727E4AEAD68}"/>
    <dgm:cxn modelId="{4A18E190-F577-42FB-B6E3-ED4B11A2F17E}" type="presParOf" srcId="{AB2A9523-BED8-469A-A749-46833D07380D}" destId="{8E1E57D3-061C-499E-8669-2CE04D136004}" srcOrd="0" destOrd="0" presId="urn:microsoft.com/office/officeart/2005/8/layout/bProcess4"/>
    <dgm:cxn modelId="{C4015F22-E957-4B6B-9796-1DE07D9ACA2D}" type="presParOf" srcId="{8E1E57D3-061C-499E-8669-2CE04D136004}" destId="{1D575D7A-85BB-4D38-A966-933BC9EC38C9}" srcOrd="0" destOrd="0" presId="urn:microsoft.com/office/officeart/2005/8/layout/bProcess4"/>
    <dgm:cxn modelId="{3DD8C4A8-CC44-48A3-B742-1C59E0EA2F07}" type="presParOf" srcId="{8E1E57D3-061C-499E-8669-2CE04D136004}" destId="{B6EC3D46-8B3C-40BE-A039-F563AC9B4411}" srcOrd="1" destOrd="0" presId="urn:microsoft.com/office/officeart/2005/8/layout/bProcess4"/>
    <dgm:cxn modelId="{0C9B91F8-E5C5-4EAF-956E-459E60666571}" type="presParOf" srcId="{AB2A9523-BED8-469A-A749-46833D07380D}" destId="{49A29A1A-FD4E-4733-A01B-F716C7D35FD6}" srcOrd="1" destOrd="0" presId="urn:microsoft.com/office/officeart/2005/8/layout/bProcess4"/>
    <dgm:cxn modelId="{652B95DA-B9E2-40E5-A7E7-990400EA0488}" type="presParOf" srcId="{AB2A9523-BED8-469A-A749-46833D07380D}" destId="{46C1F45A-66D6-4493-A41B-2C1798E5D82C}" srcOrd="2" destOrd="0" presId="urn:microsoft.com/office/officeart/2005/8/layout/bProcess4"/>
    <dgm:cxn modelId="{D0B1C4CF-6493-4B09-B910-F622F1212285}" type="presParOf" srcId="{46C1F45A-66D6-4493-A41B-2C1798E5D82C}" destId="{B6A2FA99-33FD-4A1A-BB16-8EA8F8CC9014}" srcOrd="0" destOrd="0" presId="urn:microsoft.com/office/officeart/2005/8/layout/bProcess4"/>
    <dgm:cxn modelId="{E15602F9-DE23-4ED4-A35D-CEBA34F50EB0}" type="presParOf" srcId="{46C1F45A-66D6-4493-A41B-2C1798E5D82C}" destId="{6E80833D-64AC-4758-B522-751DAAC65A41}" srcOrd="1" destOrd="0" presId="urn:microsoft.com/office/officeart/2005/8/layout/bProcess4"/>
    <dgm:cxn modelId="{29A78E20-FC70-4EBC-8575-A6338A3A9C62}" type="presParOf" srcId="{AB2A9523-BED8-469A-A749-46833D07380D}" destId="{99422D88-215B-4F31-A186-0C93582DABC4}" srcOrd="3" destOrd="0" presId="urn:microsoft.com/office/officeart/2005/8/layout/bProcess4"/>
    <dgm:cxn modelId="{74388359-B41F-4A92-8307-C7BD800DF925}" type="presParOf" srcId="{AB2A9523-BED8-469A-A749-46833D07380D}" destId="{70C4F26F-BB57-4243-B560-451CACCEE03A}" srcOrd="4" destOrd="0" presId="urn:microsoft.com/office/officeart/2005/8/layout/bProcess4"/>
    <dgm:cxn modelId="{8EE0A1C9-84BA-4322-B7EE-F4F9DDEB27BE}" type="presParOf" srcId="{70C4F26F-BB57-4243-B560-451CACCEE03A}" destId="{DE5D1576-8A4D-4093-86DF-48C26A229F96}" srcOrd="0" destOrd="0" presId="urn:microsoft.com/office/officeart/2005/8/layout/bProcess4"/>
    <dgm:cxn modelId="{FCDF179E-8E65-441F-B390-86215BE6F8B5}" type="presParOf" srcId="{70C4F26F-BB57-4243-B560-451CACCEE03A}" destId="{F7EF170F-69ED-423F-9E17-BC3B6B0250B8}" srcOrd="1" destOrd="0" presId="urn:microsoft.com/office/officeart/2005/8/layout/bProcess4"/>
    <dgm:cxn modelId="{DC19B250-80BF-47E6-AC44-6AC0F1DDAA0A}" type="presParOf" srcId="{AB2A9523-BED8-469A-A749-46833D07380D}" destId="{D2117C76-54D2-4D61-9034-1AE823DF92BA}" srcOrd="5" destOrd="0" presId="urn:microsoft.com/office/officeart/2005/8/layout/bProcess4"/>
    <dgm:cxn modelId="{A1780C50-4F51-4E98-8C7C-DF772A95C786}" type="presParOf" srcId="{AB2A9523-BED8-469A-A749-46833D07380D}" destId="{C795285C-6360-49BC-B112-2EDB9F543EC8}" srcOrd="6" destOrd="0" presId="urn:microsoft.com/office/officeart/2005/8/layout/bProcess4"/>
    <dgm:cxn modelId="{2162A425-93AA-4378-89B6-ED2CBFB73A94}" type="presParOf" srcId="{C795285C-6360-49BC-B112-2EDB9F543EC8}" destId="{56CA6656-DDD6-4591-A7B2-B227164C3564}" srcOrd="0" destOrd="0" presId="urn:microsoft.com/office/officeart/2005/8/layout/bProcess4"/>
    <dgm:cxn modelId="{B18A742E-FC15-43FF-8E5E-4958D899B38F}" type="presParOf" srcId="{C795285C-6360-49BC-B112-2EDB9F543EC8}" destId="{6EA41A66-227D-4356-952D-C84BEF34B9E4}" srcOrd="1" destOrd="0" presId="urn:microsoft.com/office/officeart/2005/8/layout/bProcess4"/>
    <dgm:cxn modelId="{C63D9A5B-C6E1-4452-AC04-C1BD7894622D}" type="presParOf" srcId="{AB2A9523-BED8-469A-A749-46833D07380D}" destId="{33199BFC-A607-4509-BCEF-D5BAB8F45E3B}" srcOrd="7" destOrd="0" presId="urn:microsoft.com/office/officeart/2005/8/layout/bProcess4"/>
    <dgm:cxn modelId="{F382D69F-34BF-4607-9B55-D4D86CE6A20E}" type="presParOf" srcId="{AB2A9523-BED8-469A-A749-46833D07380D}" destId="{E3DD6789-1BF9-4C53-BDAE-4624528A85C8}" srcOrd="8" destOrd="0" presId="urn:microsoft.com/office/officeart/2005/8/layout/bProcess4"/>
    <dgm:cxn modelId="{5584405D-06AA-436F-BF00-8CC1D57D9E7C}" type="presParOf" srcId="{E3DD6789-1BF9-4C53-BDAE-4624528A85C8}" destId="{9E647C0A-529A-4348-A62D-244A59D1561F}" srcOrd="0" destOrd="0" presId="urn:microsoft.com/office/officeart/2005/8/layout/bProcess4"/>
    <dgm:cxn modelId="{09B13C58-E7F1-4654-884E-E350D6D9B73B}" type="presParOf" srcId="{E3DD6789-1BF9-4C53-BDAE-4624528A85C8}" destId="{4CD81CB0-A9F0-4C79-BEF7-7A0DB26DA085}" srcOrd="1" destOrd="0" presId="urn:microsoft.com/office/officeart/2005/8/layout/bProcess4"/>
    <dgm:cxn modelId="{9463E501-7D48-4F6D-B72D-F9FC206604A1}" type="presParOf" srcId="{AB2A9523-BED8-469A-A749-46833D07380D}" destId="{5EB666D4-9DD7-4517-9E2D-0C002C55FA6C}" srcOrd="9" destOrd="0" presId="urn:microsoft.com/office/officeart/2005/8/layout/bProcess4"/>
    <dgm:cxn modelId="{EEFC00A1-F993-498D-8B51-934BAC9B5D42}" type="presParOf" srcId="{AB2A9523-BED8-469A-A749-46833D07380D}" destId="{58C11BEE-88F7-4736-AB3D-4BA63D90D06F}" srcOrd="10" destOrd="0" presId="urn:microsoft.com/office/officeart/2005/8/layout/bProcess4"/>
    <dgm:cxn modelId="{6FB519E5-979A-42C6-A296-8763EB6BE129}" type="presParOf" srcId="{58C11BEE-88F7-4736-AB3D-4BA63D90D06F}" destId="{74DC6457-3F87-4B9F-BEA0-393874F14C49}" srcOrd="0" destOrd="0" presId="urn:microsoft.com/office/officeart/2005/8/layout/bProcess4"/>
    <dgm:cxn modelId="{9D95AD61-0839-4BAF-9FEF-59688E46B906}" type="presParOf" srcId="{58C11BEE-88F7-4736-AB3D-4BA63D90D06F}" destId="{75434AF3-F3F3-4245-A87D-827C0D4BEC5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29A1A-FD4E-4733-A01B-F716C7D35FD6}">
      <dsp:nvSpPr>
        <dsp:cNvPr id="0" name=""/>
        <dsp:cNvSpPr/>
      </dsp:nvSpPr>
      <dsp:spPr>
        <a:xfrm rot="5400000">
          <a:off x="1869029" y="1113212"/>
          <a:ext cx="1740739" cy="2098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C3D46-8B3C-40BE-A039-F563AC9B4411}">
      <dsp:nvSpPr>
        <dsp:cNvPr id="0" name=""/>
        <dsp:cNvSpPr/>
      </dsp:nvSpPr>
      <dsp:spPr>
        <a:xfrm>
          <a:off x="2268746" y="120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Training and Validation Data Store</a:t>
          </a:r>
        </a:p>
      </dsp:txBody>
      <dsp:txXfrm>
        <a:off x="2309731" y="42185"/>
        <a:ext cx="2250242" cy="1317357"/>
      </dsp:txXfrm>
    </dsp:sp>
    <dsp:sp modelId="{99422D88-215B-4F31-A186-0C93582DABC4}">
      <dsp:nvSpPr>
        <dsp:cNvPr id="0" name=""/>
        <dsp:cNvSpPr/>
      </dsp:nvSpPr>
      <dsp:spPr>
        <a:xfrm rot="5400000">
          <a:off x="1869029" y="2862371"/>
          <a:ext cx="1740739" cy="2098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0833D-64AC-4758-B522-751DAAC65A41}">
      <dsp:nvSpPr>
        <dsp:cNvPr id="0" name=""/>
        <dsp:cNvSpPr/>
      </dsp:nvSpPr>
      <dsp:spPr>
        <a:xfrm>
          <a:off x="2268746" y="175036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Computing Auditory Spectrograms</a:t>
          </a:r>
        </a:p>
      </dsp:txBody>
      <dsp:txXfrm>
        <a:off x="2309731" y="1791345"/>
        <a:ext cx="2250242" cy="1317357"/>
      </dsp:txXfrm>
    </dsp:sp>
    <dsp:sp modelId="{D2117C76-54D2-4D61-9034-1AE823DF92BA}">
      <dsp:nvSpPr>
        <dsp:cNvPr id="0" name=""/>
        <dsp:cNvSpPr/>
      </dsp:nvSpPr>
      <dsp:spPr>
        <a:xfrm>
          <a:off x="2743608" y="3736951"/>
          <a:ext cx="3093423" cy="2098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F170F-69ED-423F-9E17-BC3B6B0250B8}">
      <dsp:nvSpPr>
        <dsp:cNvPr id="0" name=""/>
        <dsp:cNvSpPr/>
      </dsp:nvSpPr>
      <dsp:spPr>
        <a:xfrm>
          <a:off x="2268746" y="349952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Defining Neural Network Architecture</a:t>
          </a:r>
        </a:p>
      </dsp:txBody>
      <dsp:txXfrm>
        <a:off x="2309731" y="3540505"/>
        <a:ext cx="2250242" cy="1317357"/>
      </dsp:txXfrm>
    </dsp:sp>
    <dsp:sp modelId="{33199BFC-A607-4509-BCEF-D5BAB8F45E3B}">
      <dsp:nvSpPr>
        <dsp:cNvPr id="0" name=""/>
        <dsp:cNvSpPr/>
      </dsp:nvSpPr>
      <dsp:spPr>
        <a:xfrm rot="16200000">
          <a:off x="4970872" y="2862371"/>
          <a:ext cx="1740739" cy="2098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41A66-227D-4356-952D-C84BEF34B9E4}">
      <dsp:nvSpPr>
        <dsp:cNvPr id="0" name=""/>
        <dsp:cNvSpPr/>
      </dsp:nvSpPr>
      <dsp:spPr>
        <a:xfrm>
          <a:off x="5370589" y="349952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Training the Network</a:t>
          </a:r>
        </a:p>
      </dsp:txBody>
      <dsp:txXfrm>
        <a:off x="5411574" y="3540505"/>
        <a:ext cx="2250242" cy="1317357"/>
      </dsp:txXfrm>
    </dsp:sp>
    <dsp:sp modelId="{5EB666D4-9DD7-4517-9E2D-0C002C55FA6C}">
      <dsp:nvSpPr>
        <dsp:cNvPr id="0" name=""/>
        <dsp:cNvSpPr/>
      </dsp:nvSpPr>
      <dsp:spPr>
        <a:xfrm rot="16200000">
          <a:off x="4970872" y="1113212"/>
          <a:ext cx="1740739" cy="2098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81CB0-A9F0-4C79-BEF7-7A0DB26DA085}">
      <dsp:nvSpPr>
        <dsp:cNvPr id="0" name=""/>
        <dsp:cNvSpPr/>
      </dsp:nvSpPr>
      <dsp:spPr>
        <a:xfrm>
          <a:off x="5370589" y="175036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Evaluating the Trained Network</a:t>
          </a:r>
        </a:p>
      </dsp:txBody>
      <dsp:txXfrm>
        <a:off x="5411574" y="1791345"/>
        <a:ext cx="2250242" cy="1317357"/>
      </dsp:txXfrm>
    </dsp:sp>
    <dsp:sp modelId="{75434AF3-F3F3-4245-A87D-827C0D4BEC57}">
      <dsp:nvSpPr>
        <dsp:cNvPr id="0" name=""/>
        <dsp:cNvSpPr/>
      </dsp:nvSpPr>
      <dsp:spPr>
        <a:xfrm>
          <a:off x="5370589" y="1200"/>
          <a:ext cx="2332212" cy="139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Saving the Trained Model for Future use</a:t>
          </a:r>
        </a:p>
      </dsp:txBody>
      <dsp:txXfrm>
        <a:off x="5411574" y="42185"/>
        <a:ext cx="2250242" cy="1317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5125-2340-2976-159B-DE060C29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23AF-A11E-4504-E71C-3CEB78D9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8E59-E7DA-E20F-7E19-53F2537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8DA9-FEB7-FD8A-355B-349B958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2D55-8A95-FF0C-0143-ADC5C5D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1CDF-5951-4F72-44EB-3D20F07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49F24-AE54-FB90-CB05-C9C67133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5BB5-E3CB-86E2-366A-B4C56508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A165-9D2D-9987-6405-EAE1D90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501B-3B52-0485-F3D7-D8FE97C5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C0462-BD23-90CE-2099-38033E27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09F7-8BC1-8212-DE19-F7336595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679C-6E12-CF7F-FD4F-CE31F538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A0FF-E65C-7A86-0023-AFD8F749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604C-082D-D7E7-95A1-AFF87813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C8B-C4EE-9B4D-4788-A2D5BFD1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FCD2-B038-67ED-0B38-61E6D8C5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FC0D-E626-DBBC-00D6-A0392B58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D417-9192-649E-878B-C93D36EE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40FE-0AFC-CDFB-0BA4-546989F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AB1-8870-9349-BE0D-065179E4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701D-F11B-82DB-BE35-FC86DF01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DCC1-4179-8EFD-C9BF-7BAFE33F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B106-7AE7-69D3-41B4-4A03D66A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E948-E523-6F2B-44F6-822DBFF9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F4AA-1FB0-BD4C-5367-E517099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EC1F-F4F2-06FB-D2AE-1083B5842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2439-AAB3-B015-CF84-47F7768C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FA97-A385-94A7-B679-93E9C3EA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A552-65F2-8263-C55D-554525DD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15A2-3C31-AAAD-D51C-39399A11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23D3-C0F9-B02B-AB92-59D1BD34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8B87E-DDEA-84CD-977A-D34B8B8F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479AC-96A0-F119-EE29-AAB2BAE6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996F3-01BF-F619-A3B2-B929BAC7A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52EEC-050E-720B-28F7-4E70CF461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6FD87-C78E-6DB7-2D74-DCDC47B9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53F9F-9224-2374-9303-7457CABE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7A68-404D-9F8F-2C12-C960BEA4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09CD-6C9D-B44E-D7C6-E4F29F49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04CB8-1E2D-10E3-A05C-2F7B2B80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187C5-7E27-0333-2F54-49E9E921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F7DA8-5B20-BD73-F821-BA7383B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431F8-A10B-184C-4A0D-44009DE2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9C234-A751-72D1-3294-3DD7C77D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AC25-11D1-A00A-01DE-47C41F4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A865-7F8B-6F2E-D262-E7DA0119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E1BE-8219-6583-4C61-816DBFC5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0E86-3AB2-DB36-D7E1-506E1CAE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F0D5-A3F5-FCAB-940C-093DCE4D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FA90C-3CC2-F533-31DA-4938B997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D6D6-A8F7-81ED-91FC-A43CEAF1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FAC7-A2FB-9F5B-DBFD-047D288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36916-422D-1C63-D12F-83FEAB09B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18B4-241B-0E0E-7AC8-9C214ED87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E6D4-3A1F-B045-A587-006AC018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8FDD-29E3-6860-E01A-0D6E4B4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9F4F-2BCC-B908-9152-A1C85D95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1E75D-671E-A196-AC6A-C5F8ACE9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4243-9BE7-C7C1-BFF3-B443F878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9D41-F7BA-D0F9-97E5-13C1D702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543F-E297-4F64-BF43-48C1C0BF83DA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2522-3A4B-7347-C9AF-4326700F9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EA7C-A0A0-B104-12F3-98E6B7CE9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E119-ADF1-4395-8153-08DA2CA9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F2B3-0D91-8B61-CDDE-A62D28485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Bengali Learning App for Foreigners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415B-14EF-6B91-B082-FAFC92C6F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Group 3</a:t>
            </a:r>
          </a:p>
        </p:txBody>
      </p:sp>
    </p:spTree>
    <p:extLst>
      <p:ext uri="{BB962C8B-B14F-4D97-AF65-F5344CB8AC3E}">
        <p14:creationId xmlns:p14="http://schemas.microsoft.com/office/powerpoint/2010/main" val="78357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19E8E9D-F979-9E9D-7840-D665E2DA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629831"/>
            <a:ext cx="2523793" cy="5735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7979C-AA98-641A-9610-3D9F7D05C193}"/>
              </a:ext>
            </a:extLst>
          </p:cNvPr>
          <p:cNvSpPr txBox="1"/>
          <p:nvPr/>
        </p:nvSpPr>
        <p:spPr>
          <a:xfrm>
            <a:off x="2514887" y="3136612"/>
            <a:ext cx="308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6011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78B-B4DD-27E0-E3E9-741D9101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A01BE-7600-69C6-3AA9-26B56C53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54" y="1244907"/>
            <a:ext cx="9958491" cy="51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78B-B4DD-27E0-E3E9-741D9101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5AE0-EE33-ECB7-17A5-6683B3E9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1" y="1224321"/>
            <a:ext cx="8974523" cy="52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78B-B4DD-27E0-E3E9-741D9101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6C6CD-D14A-D90A-EC88-8485E50E5771}"/>
              </a:ext>
            </a:extLst>
          </p:cNvPr>
          <p:cNvSpPr txBox="1"/>
          <p:nvPr/>
        </p:nvSpPr>
        <p:spPr>
          <a:xfrm>
            <a:off x="983227" y="1690688"/>
            <a:ext cx="8101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train the model with more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Include subcategories (Easy, medium and Hard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Play the recorded audio via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Expand the database of words and sentences</a:t>
            </a:r>
          </a:p>
        </p:txBody>
      </p:sp>
    </p:spTree>
    <p:extLst>
      <p:ext uri="{BB962C8B-B14F-4D97-AF65-F5344CB8AC3E}">
        <p14:creationId xmlns:p14="http://schemas.microsoft.com/office/powerpoint/2010/main" val="97694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23C0-0265-572E-E59B-A30CC1109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70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0B88-00A5-3EBB-2AF1-1BD4696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B4EDB-3DE4-7A1B-EEA4-2FD297BE9E6B}"/>
              </a:ext>
            </a:extLst>
          </p:cNvPr>
          <p:cNvSpPr txBox="1"/>
          <p:nvPr/>
        </p:nvSpPr>
        <p:spPr>
          <a:xfrm>
            <a:off x="1386347" y="1722276"/>
            <a:ext cx="2619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300M</a:t>
            </a:r>
          </a:p>
          <a:p>
            <a:pPr algn="ctr"/>
            <a:r>
              <a:rPr lang="en-US" sz="2800" dirty="0"/>
              <a:t>Native Speakers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23D05-7145-46B8-26F2-E8B282A92587}"/>
              </a:ext>
            </a:extLst>
          </p:cNvPr>
          <p:cNvSpPr txBox="1"/>
          <p:nvPr/>
        </p:nvSpPr>
        <p:spPr>
          <a:xfrm>
            <a:off x="921924" y="3944827"/>
            <a:ext cx="3548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7</a:t>
            </a:r>
            <a:r>
              <a:rPr lang="en-US" sz="8000" baseline="30000" dirty="0"/>
              <a:t>th</a:t>
            </a:r>
            <a:r>
              <a:rPr lang="en-US" sz="8000" dirty="0"/>
              <a:t> </a:t>
            </a:r>
          </a:p>
          <a:p>
            <a:pPr algn="ctr"/>
            <a:r>
              <a:rPr lang="en-US" sz="2800" dirty="0"/>
              <a:t>Most Spoken Language</a:t>
            </a:r>
          </a:p>
        </p:txBody>
      </p:sp>
      <p:pic>
        <p:nvPicPr>
          <p:cNvPr id="1026" name="Picture 2" descr="Category:Bengali language - Wikimedia Commons">
            <a:extLst>
              <a:ext uri="{FF2B5EF4-FFF2-40B4-BE49-F238E27FC236}">
                <a16:creationId xmlns:a16="http://schemas.microsoft.com/office/drawing/2014/main" id="{E2A6C3E1-12B6-CAD8-86CF-4DF6B279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56" y="1341811"/>
            <a:ext cx="4696820" cy="46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30A9-1C87-9BAD-B66E-F6A72D93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Language Learning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454DD0-2DBA-8238-9101-DD7127B052B2}"/>
              </a:ext>
            </a:extLst>
          </p:cNvPr>
          <p:cNvGrpSpPr/>
          <p:nvPr/>
        </p:nvGrpSpPr>
        <p:grpSpPr>
          <a:xfrm>
            <a:off x="2214713" y="1965045"/>
            <a:ext cx="7302913" cy="3216976"/>
            <a:chOff x="2214713" y="1965045"/>
            <a:chExt cx="7302913" cy="32169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D3192F-B28A-4DFE-9FCD-426E1208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9159"/>
            <a:stretch/>
          </p:blipFill>
          <p:spPr>
            <a:xfrm>
              <a:off x="2214713" y="1965045"/>
              <a:ext cx="2190135" cy="32159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3369E-6BFC-6AC2-3301-A6DA4CD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64" r="39207"/>
            <a:stretch/>
          </p:blipFill>
          <p:spPr>
            <a:xfrm>
              <a:off x="4866966" y="1965046"/>
              <a:ext cx="2094271" cy="32159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2D3994-97C2-5D0D-43C4-0153177F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3355" y="1965046"/>
              <a:ext cx="2094271" cy="32169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5C9EBB-0DF1-BD90-A2F7-9B7067EE978E}"/>
              </a:ext>
            </a:extLst>
          </p:cNvPr>
          <p:cNvSpPr txBox="1"/>
          <p:nvPr/>
        </p:nvSpPr>
        <p:spPr>
          <a:xfrm rot="19963728">
            <a:off x="3585461" y="2376036"/>
            <a:ext cx="4211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DOES NOT TEACH</a:t>
            </a:r>
          </a:p>
          <a:p>
            <a:pPr algn="ctr"/>
            <a:r>
              <a:rPr lang="en-US" sz="5400" b="1" dirty="0"/>
              <a:t>BENGALI</a:t>
            </a:r>
          </a:p>
        </p:txBody>
      </p:sp>
    </p:spTree>
    <p:extLst>
      <p:ext uri="{BB962C8B-B14F-4D97-AF65-F5344CB8AC3E}">
        <p14:creationId xmlns:p14="http://schemas.microsoft.com/office/powerpoint/2010/main" val="350774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206DCE-326A-5135-E8C1-50908A02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578" y="1275628"/>
            <a:ext cx="4252328" cy="4306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6EB25-13CD-F773-0FCE-E3C8063FAE6B}"/>
              </a:ext>
            </a:extLst>
          </p:cNvPr>
          <p:cNvSpPr txBox="1"/>
          <p:nvPr/>
        </p:nvSpPr>
        <p:spPr>
          <a:xfrm>
            <a:off x="1474839" y="2418735"/>
            <a:ext cx="3128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Self-paced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Easy to Follow</a:t>
            </a:r>
          </a:p>
        </p:txBody>
      </p:sp>
    </p:spTree>
    <p:extLst>
      <p:ext uri="{BB962C8B-B14F-4D97-AF65-F5344CB8AC3E}">
        <p14:creationId xmlns:p14="http://schemas.microsoft.com/office/powerpoint/2010/main" val="240310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059F-602A-BF06-2F36-6DD7645C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4" y="2635791"/>
            <a:ext cx="2313562" cy="1325563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A4F1B-B464-92BC-676B-A2E269FED5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408" y="871278"/>
            <a:ext cx="5050810" cy="51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1839BC-427D-D6B9-988A-81783FBF41C3}"/>
              </a:ext>
            </a:extLst>
          </p:cNvPr>
          <p:cNvSpPr/>
          <p:nvPr/>
        </p:nvSpPr>
        <p:spPr>
          <a:xfrm>
            <a:off x="3482503" y="1743045"/>
            <a:ext cx="1021405" cy="15157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C39FA-F7FD-D330-BE10-AC896F70AC72}"/>
              </a:ext>
            </a:extLst>
          </p:cNvPr>
          <p:cNvSpPr txBox="1"/>
          <p:nvPr/>
        </p:nvSpPr>
        <p:spPr>
          <a:xfrm>
            <a:off x="3054486" y="17430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FC837F-A468-688D-5BC7-197F4D1FB92F}"/>
              </a:ext>
            </a:extLst>
          </p:cNvPr>
          <p:cNvSpPr/>
          <p:nvPr/>
        </p:nvSpPr>
        <p:spPr>
          <a:xfrm>
            <a:off x="5643665" y="2389376"/>
            <a:ext cx="1021405" cy="5191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CA445-24E5-D665-DF72-EFF11BE65AC3}"/>
              </a:ext>
            </a:extLst>
          </p:cNvPr>
          <p:cNvSpPr txBox="1"/>
          <p:nvPr/>
        </p:nvSpPr>
        <p:spPr>
          <a:xfrm>
            <a:off x="6626156" y="23160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854C57-A2F2-7336-8ED7-0991CA7633FA}"/>
              </a:ext>
            </a:extLst>
          </p:cNvPr>
          <p:cNvSpPr/>
          <p:nvPr/>
        </p:nvSpPr>
        <p:spPr>
          <a:xfrm>
            <a:off x="5653391" y="3001320"/>
            <a:ext cx="1312923" cy="2769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0B282-A360-046C-8E39-B8502B916932}"/>
              </a:ext>
            </a:extLst>
          </p:cNvPr>
          <p:cNvSpPr txBox="1"/>
          <p:nvPr/>
        </p:nvSpPr>
        <p:spPr>
          <a:xfrm>
            <a:off x="6947166" y="28174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EE42D-BDD3-6941-B6CA-2A093D404DB4}"/>
              </a:ext>
            </a:extLst>
          </p:cNvPr>
          <p:cNvSpPr txBox="1"/>
          <p:nvPr/>
        </p:nvSpPr>
        <p:spPr>
          <a:xfrm>
            <a:off x="7657285" y="3809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CB81F-D8FB-8ED0-25BF-CBF90E46E889}"/>
              </a:ext>
            </a:extLst>
          </p:cNvPr>
          <p:cNvSpPr/>
          <p:nvPr/>
        </p:nvSpPr>
        <p:spPr>
          <a:xfrm>
            <a:off x="5682575" y="4620637"/>
            <a:ext cx="679315" cy="3738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7C602-A2A8-FC9C-CDAC-5D563E7072F0}"/>
              </a:ext>
            </a:extLst>
          </p:cNvPr>
          <p:cNvSpPr txBox="1"/>
          <p:nvPr/>
        </p:nvSpPr>
        <p:spPr>
          <a:xfrm>
            <a:off x="6322978" y="45328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23EC5-449E-5F4B-48FD-1D7B14D3EDE8}"/>
              </a:ext>
            </a:extLst>
          </p:cNvPr>
          <p:cNvSpPr txBox="1"/>
          <p:nvPr/>
        </p:nvSpPr>
        <p:spPr>
          <a:xfrm>
            <a:off x="6322978" y="53017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14B1F-968B-97F9-0AF2-E667AB5DEDFD}"/>
              </a:ext>
            </a:extLst>
          </p:cNvPr>
          <p:cNvSpPr/>
          <p:nvPr/>
        </p:nvSpPr>
        <p:spPr>
          <a:xfrm>
            <a:off x="5702031" y="4958112"/>
            <a:ext cx="1312923" cy="3991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7FCAE-3F53-C0B4-F905-D917B91FCDB7}"/>
              </a:ext>
            </a:extLst>
          </p:cNvPr>
          <p:cNvSpPr txBox="1"/>
          <p:nvPr/>
        </p:nvSpPr>
        <p:spPr>
          <a:xfrm>
            <a:off x="8770790" y="2517011"/>
            <a:ext cx="2274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Categories</a:t>
            </a:r>
          </a:p>
          <a:p>
            <a:pPr marL="342900" indent="-342900">
              <a:buAutoNum type="arabicPeriod"/>
            </a:pPr>
            <a:r>
              <a:rPr lang="en-US" dirty="0"/>
              <a:t>Bengali Word</a:t>
            </a:r>
          </a:p>
          <a:p>
            <a:pPr marL="342900" indent="-342900">
              <a:buAutoNum type="arabicPeriod"/>
            </a:pPr>
            <a:r>
              <a:rPr lang="en-US" dirty="0"/>
              <a:t>English Translation</a:t>
            </a:r>
          </a:p>
          <a:p>
            <a:pPr marL="342900" indent="-342900">
              <a:buAutoNum type="arabicPeriod"/>
            </a:pPr>
            <a:r>
              <a:rPr lang="en-US" dirty="0"/>
              <a:t>Image</a:t>
            </a:r>
          </a:p>
          <a:p>
            <a:pPr marL="342900" indent="-342900">
              <a:buAutoNum type="arabicPeriod"/>
            </a:pPr>
            <a:r>
              <a:rPr lang="en-US" dirty="0"/>
              <a:t>Listen Button</a:t>
            </a:r>
          </a:p>
          <a:p>
            <a:pPr marL="342900" indent="-342900">
              <a:buAutoNum type="arabicPeriod"/>
            </a:pPr>
            <a:r>
              <a:rPr lang="en-US" dirty="0"/>
              <a:t>Browse Buttons</a:t>
            </a:r>
          </a:p>
        </p:txBody>
      </p:sp>
    </p:spTree>
    <p:extLst>
      <p:ext uri="{BB962C8B-B14F-4D97-AF65-F5344CB8AC3E}">
        <p14:creationId xmlns:p14="http://schemas.microsoft.com/office/powerpoint/2010/main" val="240705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E47-0616-BC2D-78E5-17D96C4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A098F-6349-9FB0-6276-2F85B320B956}"/>
              </a:ext>
            </a:extLst>
          </p:cNvPr>
          <p:cNvSpPr txBox="1"/>
          <p:nvPr/>
        </p:nvSpPr>
        <p:spPr>
          <a:xfrm>
            <a:off x="1317136" y="2929927"/>
            <a:ext cx="3556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Speech-Recognizing Library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Sends recorded audio to Google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Performs Speech Recognition via online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53B946-70AF-56DB-45A1-D563FAC30794}"/>
              </a:ext>
            </a:extLst>
          </p:cNvPr>
          <p:cNvGrpSpPr/>
          <p:nvPr/>
        </p:nvGrpSpPr>
        <p:grpSpPr>
          <a:xfrm>
            <a:off x="1664110" y="2103641"/>
            <a:ext cx="8025485" cy="3549445"/>
            <a:chOff x="1664110" y="2103641"/>
            <a:chExt cx="8025485" cy="35494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65D947-6C97-3E85-144B-1DFE2F647D17}"/>
                </a:ext>
              </a:extLst>
            </p:cNvPr>
            <p:cNvGrpSpPr/>
            <p:nvPr/>
          </p:nvGrpSpPr>
          <p:grpSpPr>
            <a:xfrm>
              <a:off x="1664110" y="2103641"/>
              <a:ext cx="8025485" cy="584776"/>
              <a:chOff x="1664110" y="2103641"/>
              <a:chExt cx="8025485" cy="58477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40EF0B-3F1D-F381-EF96-F45CFD7CD053}"/>
                  </a:ext>
                </a:extLst>
              </p:cNvPr>
              <p:cNvSpPr txBox="1"/>
              <p:nvPr/>
            </p:nvSpPr>
            <p:spPr>
              <a:xfrm>
                <a:off x="1664110" y="2103641"/>
                <a:ext cx="2587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Google Engine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A4DAD-79E7-212C-72DA-D9FCE29325F0}"/>
                  </a:ext>
                </a:extLst>
              </p:cNvPr>
              <p:cNvSpPr txBox="1"/>
              <p:nvPr/>
            </p:nvSpPr>
            <p:spPr>
              <a:xfrm>
                <a:off x="7435645" y="2103642"/>
                <a:ext cx="22539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Local Engine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E510DA-F93E-FA8C-8AC2-4402EE948141}"/>
                </a:ext>
              </a:extLst>
            </p:cNvPr>
            <p:cNvCxnSpPr/>
            <p:nvPr/>
          </p:nvCxnSpPr>
          <p:spPr>
            <a:xfrm>
              <a:off x="6027174" y="2103641"/>
              <a:ext cx="0" cy="354944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797DFD-7904-3D1A-D862-70FDC822412A}"/>
              </a:ext>
            </a:extLst>
          </p:cNvPr>
          <p:cNvSpPr txBox="1"/>
          <p:nvPr/>
        </p:nvSpPr>
        <p:spPr>
          <a:xfrm>
            <a:off x="6901859" y="2929927"/>
            <a:ext cx="3556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Speech Recognition Model trained by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Calls trained model of  MATLAB from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Offline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04894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789F-B277-3955-4A73-EDE5CB7D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 Engine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C3A80-7941-794D-09D9-2ACD5DC4E77A}"/>
              </a:ext>
            </a:extLst>
          </p:cNvPr>
          <p:cNvSpPr txBox="1"/>
          <p:nvPr/>
        </p:nvSpPr>
        <p:spPr>
          <a:xfrm>
            <a:off x="1221658" y="2235482"/>
            <a:ext cx="2337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Deep Learning Based </a:t>
            </a:r>
          </a:p>
          <a:p>
            <a:pPr algn="ctr"/>
            <a:r>
              <a:rPr lang="en-US" sz="2400" dirty="0"/>
              <a:t>Speech Command Detection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4CC12C3-1CF6-63C8-2AEA-BEEE0ADBB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72714"/>
              </p:ext>
            </p:extLst>
          </p:nvPr>
        </p:nvGraphicFramePr>
        <p:xfrm>
          <a:off x="3016864" y="1027906"/>
          <a:ext cx="9971549" cy="490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71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EC3D46-8B3C-40BE-A039-F563AC9B4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6EC3D46-8B3C-40BE-A039-F563AC9B4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A29A1A-FD4E-4733-A01B-F716C7D35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9A29A1A-FD4E-4733-A01B-F716C7D35F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80833D-64AC-4758-B522-751DAAC65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E80833D-64AC-4758-B522-751DAAC65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422D88-215B-4F31-A186-0C93582DA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99422D88-215B-4F31-A186-0C93582DAB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EF170F-69ED-423F-9E17-BC3B6B025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7EF170F-69ED-423F-9E17-BC3B6B025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117C76-54D2-4D61-9034-1AE823DF9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D2117C76-54D2-4D61-9034-1AE823DF9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A41A66-227D-4356-952D-C84BEF34B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A41A66-227D-4356-952D-C84BEF34B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199BFC-A607-4509-BCEF-D5BAB8F45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33199BFC-A607-4509-BCEF-D5BAB8F45E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D81CB0-A9F0-4C79-BEF7-7A0DB26DA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4CD81CB0-A9F0-4C79-BEF7-7A0DB26DA0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B666D4-9DD7-4517-9E2D-0C002C55F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5EB666D4-9DD7-4517-9E2D-0C002C55FA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434AF3-F3F3-4245-A87D-827C0D4BE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75434AF3-F3F3-4245-A87D-827C0D4BE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2C79-C43D-8C53-88DE-6A7AADB1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Dataset Creation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A792D-DA7E-30DD-5D14-EF357CA8A32C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Number of Samples: 2555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Mainly Collected by Group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Digits datasets obtained from bengali.ai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6A5420-B9C6-5D2D-120D-8BB72D83EA79}"/>
              </a:ext>
            </a:extLst>
          </p:cNvPr>
          <p:cNvGrpSpPr/>
          <p:nvPr/>
        </p:nvGrpSpPr>
        <p:grpSpPr>
          <a:xfrm>
            <a:off x="838198" y="2643375"/>
            <a:ext cx="10527381" cy="3268244"/>
            <a:chOff x="838198" y="2643375"/>
            <a:chExt cx="10527381" cy="3268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68CE6-02E5-8F64-AC52-A4A2A42B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8" y="2643375"/>
              <a:ext cx="5167185" cy="32682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47E1E1-4B14-7A1A-9992-B91F28539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394" y="2720883"/>
              <a:ext cx="5167185" cy="311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32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45BE-7890-2EAC-8C9A-863D84D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5B121-D652-AE6B-40CF-DB5E02D760E8}"/>
              </a:ext>
            </a:extLst>
          </p:cNvPr>
          <p:cNvSpPr txBox="1"/>
          <p:nvPr/>
        </p:nvSpPr>
        <p:spPr>
          <a:xfrm>
            <a:off x="720213" y="2828835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Bark </a:t>
            </a:r>
          </a:p>
          <a:p>
            <a:pPr algn="ctr"/>
            <a:r>
              <a:rPr lang="en-US" sz="3600" dirty="0"/>
              <a:t>Spectrum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9C555B-3889-C592-816C-3E4521446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53" y="1472586"/>
            <a:ext cx="8244034" cy="44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Bengali Learning App for Foreigners</vt:lpstr>
      <vt:lpstr>Motivation</vt:lpstr>
      <vt:lpstr>Popular Language Learning Apps</vt:lpstr>
      <vt:lpstr>PowerPoint Presentation</vt:lpstr>
      <vt:lpstr>The User Interface</vt:lpstr>
      <vt:lpstr>Methodology</vt:lpstr>
      <vt:lpstr>The Local Engine</vt:lpstr>
      <vt:lpstr>Dataset Creation</vt:lpstr>
      <vt:lpstr>Feature Extraction</vt:lpstr>
      <vt:lpstr>PowerPoint Presentation</vt:lpstr>
      <vt:lpstr>Training</vt:lpstr>
      <vt:lpstr>Results</vt:lpstr>
      <vt:lpstr>Future Prospects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Bengali Learning App for Foreigners</dc:title>
  <dc:creator>1806131 - Sajib Biswas Shuvo</dc:creator>
  <cp:lastModifiedBy>1806131 - Sajib Biswas Shuvo</cp:lastModifiedBy>
  <cp:revision>1</cp:revision>
  <dcterms:created xsi:type="dcterms:W3CDTF">2022-08-20T17:01:31Z</dcterms:created>
  <dcterms:modified xsi:type="dcterms:W3CDTF">2022-09-01T08:58:47Z</dcterms:modified>
</cp:coreProperties>
</file>