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VTProject_SamiullahSyed/Story-CarInsuranceClaim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7437D0-E7D7-46DB-8FB9-C72396AB86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DVT Project _Samiullah Syed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0C153C-25DE-4305-A708-F5572EDD0F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11/7/2021 6:01:53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im Based on" id="10" name="slide10">
            <a:extLst>
              <a:ext uri="{FF2B5EF4-FFF2-40B4-BE49-F238E27FC236}">
                <a16:creationId xmlns:a16="http://schemas.microsoft.com/office/drawing/2014/main" id="{4D7F3718-9FCC-43D5-AE3D-3043DBE3FB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346"/>
            <a:ext cx="12192000" cy="55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ivers Car Profiles" id="11" name="slide11">
            <a:extLst>
              <a:ext uri="{FF2B5EF4-FFF2-40B4-BE49-F238E27FC236}">
                <a16:creationId xmlns:a16="http://schemas.microsoft.com/office/drawing/2014/main" id="{509C0BE4-7DD0-4971-9834-F62CFDBA20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"/>
            <a:ext cx="12192000" cy="55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. Dashboard" id="12" name="slide12">
            <a:extLst>
              <a:ext uri="{FF2B5EF4-FFF2-40B4-BE49-F238E27FC236}">
                <a16:creationId xmlns:a16="http://schemas.microsoft.com/office/drawing/2014/main" id="{9AED302F-83FB-4AA0-A785-7F93B83065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 &amp;amp; Forecasting" id="13" name="slide13">
            <a:extLst>
              <a:ext uri="{FF2B5EF4-FFF2-40B4-BE49-F238E27FC236}">
                <a16:creationId xmlns:a16="http://schemas.microsoft.com/office/drawing/2014/main" id="{EF68DDE2-64B3-4D8F-BE59-1A44E3017D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ivers Car Profile" id="14" name="slide14">
            <a:extLst>
              <a:ext uri="{FF2B5EF4-FFF2-40B4-BE49-F238E27FC236}">
                <a16:creationId xmlns:a16="http://schemas.microsoft.com/office/drawing/2014/main" id="{6C4AE2EC-9929-4760-992B-3E41FD8853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&amp;amp; Insights" id="15" name="slide15">
            <a:extLst>
              <a:ext uri="{FF2B5EF4-FFF2-40B4-BE49-F238E27FC236}">
                <a16:creationId xmlns:a16="http://schemas.microsoft.com/office/drawing/2014/main" id="{5339AD47-CC76-4DAB-B3F6-83518EBD0EE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1" id="16" name="slide16">
            <a:extLst>
              <a:ext uri="{FF2B5EF4-FFF2-40B4-BE49-F238E27FC236}">
                <a16:creationId xmlns:a16="http://schemas.microsoft.com/office/drawing/2014/main" id="{84B67886-9E94-4719-B4B7-715DBC1B9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2" id="17" name="slide17">
            <a:extLst>
              <a:ext uri="{FF2B5EF4-FFF2-40B4-BE49-F238E27FC236}">
                <a16:creationId xmlns:a16="http://schemas.microsoft.com/office/drawing/2014/main" id="{E4B512D7-E148-4B27-8F6B-170ED59408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3" id="18" name="slide18">
            <a:extLst>
              <a:ext uri="{FF2B5EF4-FFF2-40B4-BE49-F238E27FC236}">
                <a16:creationId xmlns:a16="http://schemas.microsoft.com/office/drawing/2014/main" id="{1379F4AC-19C0-4650-B941-184F8A6829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4" id="19" name="slide19">
            <a:extLst>
              <a:ext uri="{FF2B5EF4-FFF2-40B4-BE49-F238E27FC236}">
                <a16:creationId xmlns:a16="http://schemas.microsoft.com/office/drawing/2014/main" id="{2DF67341-33C9-497C-A47A-DAA9F2CB2D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 Dimensional Pie Chart" id="2" name="slide2">
            <a:extLst>
              <a:ext uri="{FF2B5EF4-FFF2-40B4-BE49-F238E27FC236}">
                <a16:creationId xmlns:a16="http://schemas.microsoft.com/office/drawing/2014/main" id="{53109274-62E8-41D5-8741-5BDDBF27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857"/>
            <a:ext cx="12192000" cy="55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5" id="20" name="slide20">
            <a:extLst>
              <a:ext uri="{FF2B5EF4-FFF2-40B4-BE49-F238E27FC236}">
                <a16:creationId xmlns:a16="http://schemas.microsoft.com/office/drawing/2014/main" id="{10E88BFB-0B23-40B5-90DB-8062A002D2C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6" id="21" name="slide21">
            <a:extLst>
              <a:ext uri="{FF2B5EF4-FFF2-40B4-BE49-F238E27FC236}">
                <a16:creationId xmlns:a16="http://schemas.microsoft.com/office/drawing/2014/main" id="{B7CF2F64-7935-4F8B-A1CB-C6C1BCAFA8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7" id="22" name="slide22">
            <a:extLst>
              <a:ext uri="{FF2B5EF4-FFF2-40B4-BE49-F238E27FC236}">
                <a16:creationId xmlns:a16="http://schemas.microsoft.com/office/drawing/2014/main" id="{D85F0D88-0266-4AF4-BA96-897701D0A7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8" id="23" name="slide23">
            <a:extLst>
              <a:ext uri="{FF2B5EF4-FFF2-40B4-BE49-F238E27FC236}">
                <a16:creationId xmlns:a16="http://schemas.microsoft.com/office/drawing/2014/main" id="{1A63D8B2-C647-47ED-B3BD-EC9DE8C54B6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9" id="24" name="slide24">
            <a:extLst>
              <a:ext uri="{FF2B5EF4-FFF2-40B4-BE49-F238E27FC236}">
                <a16:creationId xmlns:a16="http://schemas.microsoft.com/office/drawing/2014/main" id="{45502034-BDE2-42F8-8776-DA93143A5B6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10" id="25" name="slide25">
            <a:extLst>
              <a:ext uri="{FF2B5EF4-FFF2-40B4-BE49-F238E27FC236}">
                <a16:creationId xmlns:a16="http://schemas.microsoft.com/office/drawing/2014/main" id="{1265AE8D-EC6F-4A55-B5E7-C6BEE3141D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11" id="26" name="slide26">
            <a:extLst>
              <a:ext uri="{FF2B5EF4-FFF2-40B4-BE49-F238E27FC236}">
                <a16:creationId xmlns:a16="http://schemas.microsoft.com/office/drawing/2014/main" id="{CB7FFFA1-E6A5-4085-836B-AC29FF4BA8C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Car Insurance Claim12" id="27" name="slide27">
            <a:extLst>
              <a:ext uri="{FF2B5EF4-FFF2-40B4-BE49-F238E27FC236}">
                <a16:creationId xmlns:a16="http://schemas.microsoft.com/office/drawing/2014/main" id="{1D4BB81F-5C58-4B35-AE40-438DAC9CBF6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Customers" id="3" name="slide3">
            <a:extLst>
              <a:ext uri="{FF2B5EF4-FFF2-40B4-BE49-F238E27FC236}">
                <a16:creationId xmlns:a16="http://schemas.microsoft.com/office/drawing/2014/main" id="{FFB498E3-0CF7-4C16-BF69-873FEC91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368"/>
            <a:ext cx="12192000" cy="42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Claimed Amount" id="4" name="slide4">
            <a:extLst>
              <a:ext uri="{FF2B5EF4-FFF2-40B4-BE49-F238E27FC236}">
                <a16:creationId xmlns:a16="http://schemas.microsoft.com/office/drawing/2014/main" id="{ABFB4997-2475-4303-BADD-2D029FED9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346"/>
            <a:ext cx="12192000" cy="55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ount Claimed" id="5" name="slide5">
            <a:extLst>
              <a:ext uri="{FF2B5EF4-FFF2-40B4-BE49-F238E27FC236}">
                <a16:creationId xmlns:a16="http://schemas.microsoft.com/office/drawing/2014/main" id="{1A150954-3F90-4286-9A8C-5CD7B23677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346"/>
            <a:ext cx="12192000" cy="55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ome Distribution" id="6" name="slide6">
            <a:extLst>
              <a:ext uri="{FF2B5EF4-FFF2-40B4-BE49-F238E27FC236}">
                <a16:creationId xmlns:a16="http://schemas.microsoft.com/office/drawing/2014/main" id="{D8D9EBC6-9CF0-4FA2-B263-C9A42A852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99060"/>
            <a:ext cx="4937760" cy="6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ims based on Car Age" id="7" name="slide7">
            <a:extLst>
              <a:ext uri="{FF2B5EF4-FFF2-40B4-BE49-F238E27FC236}">
                <a16:creationId xmlns:a16="http://schemas.microsoft.com/office/drawing/2014/main" id="{237DDF71-318B-4772-9158-05C59C7BD1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411"/>
            <a:ext cx="12192000" cy="54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m Amt &amp;amp; Freq" id="8" name="slide8">
            <a:extLst>
              <a:ext uri="{FF2B5EF4-FFF2-40B4-BE49-F238E27FC236}">
                <a16:creationId xmlns:a16="http://schemas.microsoft.com/office/drawing/2014/main" id="{6908DA53-6C38-4018-B138-7A78B72133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837"/>
            <a:ext cx="12192000" cy="58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 Distribution" id="9" name="slide9">
            <a:extLst>
              <a:ext uri="{FF2B5EF4-FFF2-40B4-BE49-F238E27FC236}">
                <a16:creationId xmlns:a16="http://schemas.microsoft.com/office/drawing/2014/main" id="{63E93190-3951-4D0C-9A3D-20A3E11FFE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746"/>
            <a:ext cx="12192000" cy="49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2021-11-07T18:01:54Z</dcterms:created>
  <dcterms:modified xsi:type="dcterms:W3CDTF">2021-11-07T18:01:54Z</dcterms:modified>
</cp:coreProperties>
</file>