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72" r:id="rId2"/>
    <p:sldId id="273" r:id="rId3"/>
    <p:sldId id="278" r:id="rId4"/>
    <p:sldId id="261" r:id="rId5"/>
    <p:sldId id="262" r:id="rId6"/>
    <p:sldId id="263" r:id="rId7"/>
    <p:sldId id="283" r:id="rId8"/>
    <p:sldId id="264" r:id="rId9"/>
    <p:sldId id="284" r:id="rId10"/>
    <p:sldId id="279"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F833A2-2739-4FFA-9AD7-2FF8FAA1AAA8}">
          <p14:sldIdLst>
            <p14:sldId id="272"/>
            <p14:sldId id="273"/>
            <p14:sldId id="278"/>
            <p14:sldId id="261"/>
            <p14:sldId id="262"/>
            <p14:sldId id="263"/>
            <p14:sldId id="283"/>
            <p14:sldId id="264"/>
            <p14:sldId id="284"/>
            <p14:sldId id="279"/>
            <p14:sldId id="281"/>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D5C4D"/>
    <a:srgbClr val="CC3300"/>
    <a:srgbClr val="CC6600"/>
    <a:srgbClr val="D1D8B7"/>
    <a:srgbClr val="A09D79"/>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30"/>
  </p:normalViewPr>
  <p:slideViewPr>
    <p:cSldViewPr snapToGrid="0">
      <p:cViewPr varScale="1">
        <p:scale>
          <a:sx n="113" d="100"/>
          <a:sy n="113" d="100"/>
        </p:scale>
        <p:origin x="456" y="11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FARAAZ SADIQ" userId="7028b4ef8321a46c" providerId="LiveId" clId="{F70CE316-D5FC-4F5E-BCF0-1988FC5B110D}"/>
    <pc:docChg chg="undo custSel addSld delSld modSld delSection modSection">
      <pc:chgData name="MUHAMMAD FARAAZ SADIQ" userId="7028b4ef8321a46c" providerId="LiveId" clId="{F70CE316-D5FC-4F5E-BCF0-1988FC5B110D}" dt="2023-01-15T16:05:23.688" v="7130" actId="313"/>
      <pc:docMkLst>
        <pc:docMk/>
      </pc:docMkLst>
      <pc:sldChg chg="del">
        <pc:chgData name="MUHAMMAD FARAAZ SADIQ" userId="7028b4ef8321a46c" providerId="LiveId" clId="{F70CE316-D5FC-4F5E-BCF0-1988FC5B110D}" dt="2023-01-13T13:39:21.697" v="6981" actId="2696"/>
        <pc:sldMkLst>
          <pc:docMk/>
          <pc:sldMk cId="3435077016" sldId="259"/>
        </pc:sldMkLst>
      </pc:sldChg>
      <pc:sldChg chg="delSp modSp mod">
        <pc:chgData name="MUHAMMAD FARAAZ SADIQ" userId="7028b4ef8321a46c" providerId="LiveId" clId="{F70CE316-D5FC-4F5E-BCF0-1988FC5B110D}" dt="2023-01-15T15:44:04.571" v="7046" actId="20577"/>
        <pc:sldMkLst>
          <pc:docMk/>
          <pc:sldMk cId="1699088621" sldId="261"/>
        </pc:sldMkLst>
        <pc:spChg chg="mod">
          <ac:chgData name="MUHAMMAD FARAAZ SADIQ" userId="7028b4ef8321a46c" providerId="LiveId" clId="{F70CE316-D5FC-4F5E-BCF0-1988FC5B110D}" dt="2023-01-15T15:44:04.571" v="7046" actId="20577"/>
          <ac:spMkLst>
            <pc:docMk/>
            <pc:sldMk cId="1699088621" sldId="261"/>
            <ac:spMk id="3" creationId="{64B5B693-94A3-322E-51C9-8E25456D09BB}"/>
          </ac:spMkLst>
        </pc:spChg>
        <pc:spChg chg="del">
          <ac:chgData name="MUHAMMAD FARAAZ SADIQ" userId="7028b4ef8321a46c" providerId="LiveId" clId="{F70CE316-D5FC-4F5E-BCF0-1988FC5B110D}" dt="2023-01-13T13:39:06.922" v="6979" actId="478"/>
          <ac:spMkLst>
            <pc:docMk/>
            <pc:sldMk cId="1699088621" sldId="261"/>
            <ac:spMk id="5" creationId="{623087F1-0A22-4E04-6B3F-B1DDA246A111}"/>
          </ac:spMkLst>
        </pc:spChg>
        <pc:spChg chg="del mod">
          <ac:chgData name="MUHAMMAD FARAAZ SADIQ" userId="7028b4ef8321a46c" providerId="LiveId" clId="{F70CE316-D5FC-4F5E-BCF0-1988FC5B110D}" dt="2023-01-13T13:39:02.556" v="6978" actId="478"/>
          <ac:spMkLst>
            <pc:docMk/>
            <pc:sldMk cId="1699088621" sldId="261"/>
            <ac:spMk id="7" creationId="{8FD92B98-444C-00D2-3246-91E7E1BFB673}"/>
          </ac:spMkLst>
        </pc:spChg>
        <pc:spChg chg="del">
          <ac:chgData name="MUHAMMAD FARAAZ SADIQ" userId="7028b4ef8321a46c" providerId="LiveId" clId="{F70CE316-D5FC-4F5E-BCF0-1988FC5B110D}" dt="2023-01-13T13:39:12.404" v="6980" actId="478"/>
          <ac:spMkLst>
            <pc:docMk/>
            <pc:sldMk cId="1699088621" sldId="261"/>
            <ac:spMk id="9" creationId="{CFCF8520-CF3A-DEEA-6A9F-571CC04E7ADA}"/>
          </ac:spMkLst>
        </pc:spChg>
      </pc:sldChg>
      <pc:sldChg chg="delSp modSp mod">
        <pc:chgData name="MUHAMMAD FARAAZ SADIQ" userId="7028b4ef8321a46c" providerId="LiveId" clId="{F70CE316-D5FC-4F5E-BCF0-1988FC5B110D}" dt="2023-01-15T16:04:13.624" v="7114" actId="478"/>
        <pc:sldMkLst>
          <pc:docMk/>
          <pc:sldMk cId="2752853293" sldId="262"/>
        </pc:sldMkLst>
        <pc:spChg chg="mod">
          <ac:chgData name="MUHAMMAD FARAAZ SADIQ" userId="7028b4ef8321a46c" providerId="LiveId" clId="{F70CE316-D5FC-4F5E-BCF0-1988FC5B110D}" dt="2023-01-15T15:49:19.232" v="7053" actId="14100"/>
          <ac:spMkLst>
            <pc:docMk/>
            <pc:sldMk cId="2752853293" sldId="262"/>
            <ac:spMk id="3" creationId="{79D4ADC4-01B6-AA8C-9B56-49464B100BE3}"/>
          </ac:spMkLst>
        </pc:spChg>
        <pc:spChg chg="del">
          <ac:chgData name="MUHAMMAD FARAAZ SADIQ" userId="7028b4ef8321a46c" providerId="LiveId" clId="{F70CE316-D5FC-4F5E-BCF0-1988FC5B110D}" dt="2023-01-15T16:04:05.452" v="7111" actId="478"/>
          <ac:spMkLst>
            <pc:docMk/>
            <pc:sldMk cId="2752853293" sldId="262"/>
            <ac:spMk id="4" creationId="{D74CC35A-169D-2E87-6515-5E6B9D8F47EF}"/>
          </ac:spMkLst>
        </pc:spChg>
        <pc:spChg chg="del mod">
          <ac:chgData name="MUHAMMAD FARAAZ SADIQ" userId="7028b4ef8321a46c" providerId="LiveId" clId="{F70CE316-D5FC-4F5E-BCF0-1988FC5B110D}" dt="2023-01-13T09:24:36.328" v="62" actId="478"/>
          <ac:spMkLst>
            <pc:docMk/>
            <pc:sldMk cId="2752853293" sldId="262"/>
            <ac:spMk id="5" creationId="{0AD3D27C-5710-492D-0B6C-6152F2386FA5}"/>
          </ac:spMkLst>
        </pc:spChg>
        <pc:spChg chg="del mod">
          <ac:chgData name="MUHAMMAD FARAAZ SADIQ" userId="7028b4ef8321a46c" providerId="LiveId" clId="{F70CE316-D5FC-4F5E-BCF0-1988FC5B110D}" dt="2023-01-15T16:04:09.007" v="7113" actId="478"/>
          <ac:spMkLst>
            <pc:docMk/>
            <pc:sldMk cId="2752853293" sldId="262"/>
            <ac:spMk id="6" creationId="{8F9C73CF-CD73-39D0-D208-17D75BEB817B}"/>
          </ac:spMkLst>
        </pc:spChg>
        <pc:spChg chg="del">
          <ac:chgData name="MUHAMMAD FARAAZ SADIQ" userId="7028b4ef8321a46c" providerId="LiveId" clId="{F70CE316-D5FC-4F5E-BCF0-1988FC5B110D}" dt="2023-01-15T16:04:13.624" v="7114" actId="478"/>
          <ac:spMkLst>
            <pc:docMk/>
            <pc:sldMk cId="2752853293" sldId="262"/>
            <ac:spMk id="8" creationId="{4F0540EB-6A4B-28A8-564F-BC45DFDE0883}"/>
          </ac:spMkLst>
        </pc:spChg>
      </pc:sldChg>
      <pc:sldChg chg="addSp delSp modSp mod">
        <pc:chgData name="MUHAMMAD FARAAZ SADIQ" userId="7028b4ef8321a46c" providerId="LiveId" clId="{F70CE316-D5FC-4F5E-BCF0-1988FC5B110D}" dt="2023-01-15T16:04:31.554" v="7118" actId="478"/>
        <pc:sldMkLst>
          <pc:docMk/>
          <pc:sldMk cId="1096717490" sldId="263"/>
        </pc:sldMkLst>
        <pc:spChg chg="del">
          <ac:chgData name="MUHAMMAD FARAAZ SADIQ" userId="7028b4ef8321a46c" providerId="LiveId" clId="{F70CE316-D5FC-4F5E-BCF0-1988FC5B110D}" dt="2023-01-15T16:04:23.911" v="7117" actId="478"/>
          <ac:spMkLst>
            <pc:docMk/>
            <pc:sldMk cId="1096717490" sldId="263"/>
            <ac:spMk id="2" creationId="{E9350B43-2FC6-DBFA-2920-C8265C1C6A48}"/>
          </ac:spMkLst>
        </pc:spChg>
        <pc:spChg chg="del mod">
          <ac:chgData name="MUHAMMAD FARAAZ SADIQ" userId="7028b4ef8321a46c" providerId="LiveId" clId="{F70CE316-D5FC-4F5E-BCF0-1988FC5B110D}" dt="2023-01-15T16:04:19.843" v="7116" actId="478"/>
          <ac:spMkLst>
            <pc:docMk/>
            <pc:sldMk cId="1096717490" sldId="263"/>
            <ac:spMk id="3" creationId="{B1EFDBE1-8C88-4D39-6BA3-537373DFA091}"/>
          </ac:spMkLst>
        </pc:spChg>
        <pc:spChg chg="del">
          <ac:chgData name="MUHAMMAD FARAAZ SADIQ" userId="7028b4ef8321a46c" providerId="LiveId" clId="{F70CE316-D5FC-4F5E-BCF0-1988FC5B110D}" dt="2023-01-15T16:04:31.554" v="7118" actId="478"/>
          <ac:spMkLst>
            <pc:docMk/>
            <pc:sldMk cId="1096717490" sldId="263"/>
            <ac:spMk id="4" creationId="{6D91CF39-6540-5B9E-8E6C-4310213A7FEF}"/>
          </ac:spMkLst>
        </pc:spChg>
        <pc:spChg chg="add del mod">
          <ac:chgData name="MUHAMMAD FARAAZ SADIQ" userId="7028b4ef8321a46c" providerId="LiveId" clId="{F70CE316-D5FC-4F5E-BCF0-1988FC5B110D}" dt="2023-01-13T10:38:12.552" v="2425" actId="478"/>
          <ac:spMkLst>
            <pc:docMk/>
            <pc:sldMk cId="1096717490" sldId="263"/>
            <ac:spMk id="6" creationId="{6CC4708A-D6CC-0DEA-EBB7-EDCE91871D22}"/>
          </ac:spMkLst>
        </pc:spChg>
        <pc:spChg chg="add del mod">
          <ac:chgData name="MUHAMMAD FARAAZ SADIQ" userId="7028b4ef8321a46c" providerId="LiveId" clId="{F70CE316-D5FC-4F5E-BCF0-1988FC5B110D}" dt="2023-01-13T10:38:10.165" v="2421" actId="767"/>
          <ac:spMkLst>
            <pc:docMk/>
            <pc:sldMk cId="1096717490" sldId="263"/>
            <ac:spMk id="7" creationId="{D7754ECB-5CE0-7FAF-1353-440BB5A04768}"/>
          </ac:spMkLst>
        </pc:spChg>
        <pc:spChg chg="add del mod">
          <ac:chgData name="MUHAMMAD FARAAZ SADIQ" userId="7028b4ef8321a46c" providerId="LiveId" clId="{F70CE316-D5FC-4F5E-BCF0-1988FC5B110D}" dt="2023-01-13T10:38:44.717" v="2464" actId="478"/>
          <ac:spMkLst>
            <pc:docMk/>
            <pc:sldMk cId="1096717490" sldId="263"/>
            <ac:spMk id="9" creationId="{8174B3B0-3866-D492-D521-182679817676}"/>
          </ac:spMkLst>
        </pc:spChg>
        <pc:spChg chg="add mod">
          <ac:chgData name="MUHAMMAD FARAAZ SADIQ" userId="7028b4ef8321a46c" providerId="LiveId" clId="{F70CE316-D5FC-4F5E-BCF0-1988FC5B110D}" dt="2023-01-15T15:49:56.996" v="7060" actId="20577"/>
          <ac:spMkLst>
            <pc:docMk/>
            <pc:sldMk cId="1096717490" sldId="263"/>
            <ac:spMk id="10" creationId="{9F5F0517-BA30-9CD3-5161-066DE43C947A}"/>
          </ac:spMkLst>
        </pc:spChg>
        <pc:spChg chg="add del">
          <ac:chgData name="MUHAMMAD FARAAZ SADIQ" userId="7028b4ef8321a46c" providerId="LiveId" clId="{F70CE316-D5FC-4F5E-BCF0-1988FC5B110D}" dt="2023-01-13T10:38:40.924" v="2463" actId="478"/>
          <ac:spMkLst>
            <pc:docMk/>
            <pc:sldMk cId="1096717490" sldId="263"/>
            <ac:spMk id="14" creationId="{F5768EFB-B317-47EA-C969-D365EB136882}"/>
          </ac:spMkLst>
        </pc:spChg>
        <pc:spChg chg="add del mod">
          <ac:chgData name="MUHAMMAD FARAAZ SADIQ" userId="7028b4ef8321a46c" providerId="LiveId" clId="{F70CE316-D5FC-4F5E-BCF0-1988FC5B110D}" dt="2023-01-13T13:49:30.196" v="7035" actId="255"/>
          <ac:spMkLst>
            <pc:docMk/>
            <pc:sldMk cId="1096717490" sldId="263"/>
            <ac:spMk id="16" creationId="{BB801EE7-C3C0-5B30-EB9B-2C995032EE99}"/>
          </ac:spMkLst>
        </pc:spChg>
        <pc:picChg chg="add mod">
          <ac:chgData name="MUHAMMAD FARAAZ SADIQ" userId="7028b4ef8321a46c" providerId="LiveId" clId="{F70CE316-D5FC-4F5E-BCF0-1988FC5B110D}" dt="2023-01-13T13:49:47.941" v="7039" actId="1076"/>
          <ac:picMkLst>
            <pc:docMk/>
            <pc:sldMk cId="1096717490" sldId="263"/>
            <ac:picMk id="12" creationId="{E8EC0C50-8155-F310-DF8A-8AE54FDE3473}"/>
          </ac:picMkLst>
        </pc:picChg>
        <pc:picChg chg="add mod">
          <ac:chgData name="MUHAMMAD FARAAZ SADIQ" userId="7028b4ef8321a46c" providerId="LiveId" clId="{F70CE316-D5FC-4F5E-BCF0-1988FC5B110D}" dt="2023-01-13T13:49:44.592" v="7038" actId="1076"/>
          <ac:picMkLst>
            <pc:docMk/>
            <pc:sldMk cId="1096717490" sldId="263"/>
            <ac:picMk id="15" creationId="{2D9159D5-3B80-512F-92DB-89DFDCA52FB3}"/>
          </ac:picMkLst>
        </pc:picChg>
      </pc:sldChg>
      <pc:sldChg chg="addSp delSp modSp mod">
        <pc:chgData name="MUHAMMAD FARAAZ SADIQ" userId="7028b4ef8321a46c" providerId="LiveId" clId="{F70CE316-D5FC-4F5E-BCF0-1988FC5B110D}" dt="2023-01-15T16:05:00.633" v="7125" actId="478"/>
        <pc:sldMkLst>
          <pc:docMk/>
          <pc:sldMk cId="1002104821" sldId="264"/>
        </pc:sldMkLst>
        <pc:spChg chg="del">
          <ac:chgData name="MUHAMMAD FARAAZ SADIQ" userId="7028b4ef8321a46c" providerId="LiveId" clId="{F70CE316-D5FC-4F5E-BCF0-1988FC5B110D}" dt="2023-01-15T16:05:00.633" v="7125" actId="478"/>
          <ac:spMkLst>
            <pc:docMk/>
            <pc:sldMk cId="1002104821" sldId="264"/>
            <ac:spMk id="2" creationId="{EB170A85-84B6-5E89-7F16-4811AE5FD44B}"/>
          </ac:spMkLst>
        </pc:spChg>
        <pc:spChg chg="del">
          <ac:chgData name="MUHAMMAD FARAAZ SADIQ" userId="7028b4ef8321a46c" providerId="LiveId" clId="{F70CE316-D5FC-4F5E-BCF0-1988FC5B110D}" dt="2023-01-15T16:04:51.458" v="7122" actId="478"/>
          <ac:spMkLst>
            <pc:docMk/>
            <pc:sldMk cId="1002104821" sldId="264"/>
            <ac:spMk id="3" creationId="{A29B6800-D0C2-8D9D-7F2C-5D0E41F51909}"/>
          </ac:spMkLst>
        </pc:spChg>
        <pc:spChg chg="del mod">
          <ac:chgData name="MUHAMMAD FARAAZ SADIQ" userId="7028b4ef8321a46c" providerId="LiveId" clId="{F70CE316-D5FC-4F5E-BCF0-1988FC5B110D}" dt="2023-01-15T16:04:57.044" v="7124" actId="478"/>
          <ac:spMkLst>
            <pc:docMk/>
            <pc:sldMk cId="1002104821" sldId="264"/>
            <ac:spMk id="4" creationId="{9099A4E0-99CC-34E8-536B-35867E7C5AF2}"/>
          </ac:spMkLst>
        </pc:spChg>
        <pc:spChg chg="add del mod">
          <ac:chgData name="MUHAMMAD FARAAZ SADIQ" userId="7028b4ef8321a46c" providerId="LiveId" clId="{F70CE316-D5FC-4F5E-BCF0-1988FC5B110D}" dt="2023-01-13T11:20:50.740" v="3878"/>
          <ac:spMkLst>
            <pc:docMk/>
            <pc:sldMk cId="1002104821" sldId="264"/>
            <ac:spMk id="5" creationId="{BFB97021-C98E-49C2-4A5D-2ED90C1B0B9F}"/>
          </ac:spMkLst>
        </pc:spChg>
        <pc:spChg chg="add mod">
          <ac:chgData name="MUHAMMAD FARAAZ SADIQ" userId="7028b4ef8321a46c" providerId="LiveId" clId="{F70CE316-D5FC-4F5E-BCF0-1988FC5B110D}" dt="2023-01-15T15:52:37.189" v="7074" actId="20577"/>
          <ac:spMkLst>
            <pc:docMk/>
            <pc:sldMk cId="1002104821" sldId="264"/>
            <ac:spMk id="6" creationId="{6D7D74F4-31DE-58ED-43BC-FE63D5D6158F}"/>
          </ac:spMkLst>
        </pc:spChg>
        <pc:spChg chg="add del">
          <ac:chgData name="MUHAMMAD FARAAZ SADIQ" userId="7028b4ef8321a46c" providerId="LiveId" clId="{F70CE316-D5FC-4F5E-BCF0-1988FC5B110D}" dt="2023-01-13T12:11:19.092" v="5362"/>
          <ac:spMkLst>
            <pc:docMk/>
            <pc:sldMk cId="1002104821" sldId="264"/>
            <ac:spMk id="9" creationId="{1F36A4AA-1AB4-7A7B-F4A3-E8A08E3175E9}"/>
          </ac:spMkLst>
        </pc:spChg>
        <pc:spChg chg="add del mod">
          <ac:chgData name="MUHAMMAD FARAAZ SADIQ" userId="7028b4ef8321a46c" providerId="LiveId" clId="{F70CE316-D5FC-4F5E-BCF0-1988FC5B110D}" dt="2023-01-13T12:21:27.866" v="5605" actId="478"/>
          <ac:spMkLst>
            <pc:docMk/>
            <pc:sldMk cId="1002104821" sldId="264"/>
            <ac:spMk id="10" creationId="{E86BFC16-E09F-071A-6F7B-D20ED22AB644}"/>
          </ac:spMkLst>
        </pc:spChg>
        <pc:spChg chg="del mod">
          <ac:chgData name="MUHAMMAD FARAAZ SADIQ" userId="7028b4ef8321a46c" providerId="LiveId" clId="{F70CE316-D5FC-4F5E-BCF0-1988FC5B110D}" dt="2023-01-13T11:20:43.752" v="3875" actId="478"/>
          <ac:spMkLst>
            <pc:docMk/>
            <pc:sldMk cId="1002104821" sldId="264"/>
            <ac:spMk id="38" creationId="{BE14C3C8-CE39-133E-31F8-E2A69DFA914D}"/>
          </ac:spMkLst>
        </pc:spChg>
        <pc:picChg chg="add mod">
          <ac:chgData name="MUHAMMAD FARAAZ SADIQ" userId="7028b4ef8321a46c" providerId="LiveId" clId="{F70CE316-D5FC-4F5E-BCF0-1988FC5B110D}" dt="2023-01-13T11:47:46.944" v="4850" actId="14100"/>
          <ac:picMkLst>
            <pc:docMk/>
            <pc:sldMk cId="1002104821" sldId="264"/>
            <ac:picMk id="8" creationId="{A9CA1373-8F64-0350-B796-B9F49D5554B2}"/>
          </ac:picMkLst>
        </pc:picChg>
        <pc:picChg chg="add del mod">
          <ac:chgData name="MUHAMMAD FARAAZ SADIQ" userId="7028b4ef8321a46c" providerId="LiveId" clId="{F70CE316-D5FC-4F5E-BCF0-1988FC5B110D}" dt="2023-01-13T12:16:08.876" v="5571" actId="21"/>
          <ac:picMkLst>
            <pc:docMk/>
            <pc:sldMk cId="1002104821" sldId="264"/>
            <ac:picMk id="12" creationId="{957153C3-D1F0-44E7-6E25-83192E47533B}"/>
          </ac:picMkLst>
        </pc:picChg>
        <pc:picChg chg="add del mod">
          <ac:chgData name="MUHAMMAD FARAAZ SADIQ" userId="7028b4ef8321a46c" providerId="LiveId" clId="{F70CE316-D5FC-4F5E-BCF0-1988FC5B110D}" dt="2023-01-13T12:16:12.554" v="5573" actId="21"/>
          <ac:picMkLst>
            <pc:docMk/>
            <pc:sldMk cId="1002104821" sldId="264"/>
            <ac:picMk id="13" creationId="{52B3D1AE-96A8-10E3-75AC-62A16D831058}"/>
          </ac:picMkLst>
        </pc:picChg>
        <pc:picChg chg="add del mod">
          <ac:chgData name="MUHAMMAD FARAAZ SADIQ" userId="7028b4ef8321a46c" providerId="LiveId" clId="{F70CE316-D5FC-4F5E-BCF0-1988FC5B110D}" dt="2023-01-13T12:16:15.462" v="5575" actId="21"/>
          <ac:picMkLst>
            <pc:docMk/>
            <pc:sldMk cId="1002104821" sldId="264"/>
            <ac:picMk id="14" creationId="{D6263BE1-8291-8F4E-DDC6-3D8E256B0530}"/>
          </ac:picMkLst>
        </pc:picChg>
        <pc:picChg chg="add del mod">
          <ac:chgData name="MUHAMMAD FARAAZ SADIQ" userId="7028b4ef8321a46c" providerId="LiveId" clId="{F70CE316-D5FC-4F5E-BCF0-1988FC5B110D}" dt="2023-01-13T12:16:41.526" v="5577" actId="21"/>
          <ac:picMkLst>
            <pc:docMk/>
            <pc:sldMk cId="1002104821" sldId="264"/>
            <ac:picMk id="15" creationId="{85D43DA7-922D-20BA-9E5B-3C2D436D9699}"/>
          </ac:picMkLst>
        </pc:picChg>
        <pc:picChg chg="add del mod">
          <ac:chgData name="MUHAMMAD FARAAZ SADIQ" userId="7028b4ef8321a46c" providerId="LiveId" clId="{F70CE316-D5FC-4F5E-BCF0-1988FC5B110D}" dt="2023-01-13T12:16:52.761" v="5579" actId="21"/>
          <ac:picMkLst>
            <pc:docMk/>
            <pc:sldMk cId="1002104821" sldId="264"/>
            <ac:picMk id="17" creationId="{C9B688B3-8E50-9E0A-5077-6563556783B0}"/>
          </ac:picMkLst>
        </pc:picChg>
        <pc:picChg chg="add mod">
          <ac:chgData name="MUHAMMAD FARAAZ SADIQ" userId="7028b4ef8321a46c" providerId="LiveId" clId="{F70CE316-D5FC-4F5E-BCF0-1988FC5B110D}" dt="2023-01-13T12:17:21.667" v="5584" actId="1076"/>
          <ac:picMkLst>
            <pc:docMk/>
            <pc:sldMk cId="1002104821" sldId="264"/>
            <ac:picMk id="19" creationId="{E63FF591-AD0D-E11B-069B-559006F830FB}"/>
          </ac:picMkLst>
        </pc:picChg>
      </pc:sldChg>
      <pc:sldChg chg="del">
        <pc:chgData name="MUHAMMAD FARAAZ SADIQ" userId="7028b4ef8321a46c" providerId="LiveId" clId="{F70CE316-D5FC-4F5E-BCF0-1988FC5B110D}" dt="2023-01-13T13:36:19.009" v="6872" actId="2696"/>
        <pc:sldMkLst>
          <pc:docMk/>
          <pc:sldMk cId="1234133501" sldId="266"/>
        </pc:sldMkLst>
      </pc:sldChg>
      <pc:sldChg chg="del">
        <pc:chgData name="MUHAMMAD FARAAZ SADIQ" userId="7028b4ef8321a46c" providerId="LiveId" clId="{F70CE316-D5FC-4F5E-BCF0-1988FC5B110D}" dt="2023-01-13T13:36:15.121" v="6871" actId="2696"/>
        <pc:sldMkLst>
          <pc:docMk/>
          <pc:sldMk cId="327257719" sldId="267"/>
        </pc:sldMkLst>
      </pc:sldChg>
      <pc:sldChg chg="del">
        <pc:chgData name="MUHAMMAD FARAAZ SADIQ" userId="7028b4ef8321a46c" providerId="LiveId" clId="{F70CE316-D5FC-4F5E-BCF0-1988FC5B110D}" dt="2023-01-13T13:36:10.058" v="6870" actId="2696"/>
        <pc:sldMkLst>
          <pc:docMk/>
          <pc:sldMk cId="2759600390" sldId="268"/>
        </pc:sldMkLst>
      </pc:sldChg>
      <pc:sldChg chg="modSp mod">
        <pc:chgData name="MUHAMMAD FARAAZ SADIQ" userId="7028b4ef8321a46c" providerId="LiveId" clId="{F70CE316-D5FC-4F5E-BCF0-1988FC5B110D}" dt="2023-01-15T15:58:47.973" v="7110" actId="20577"/>
        <pc:sldMkLst>
          <pc:docMk/>
          <pc:sldMk cId="417536504" sldId="272"/>
        </pc:sldMkLst>
        <pc:spChg chg="mod">
          <ac:chgData name="MUHAMMAD FARAAZ SADIQ" userId="7028b4ef8321a46c" providerId="LiveId" clId="{F70CE316-D5FC-4F5E-BCF0-1988FC5B110D}" dt="2023-01-15T15:58:47.973" v="7110" actId="20577"/>
          <ac:spMkLst>
            <pc:docMk/>
            <pc:sldMk cId="417536504" sldId="272"/>
            <ac:spMk id="3" creationId="{CA0D2251-7AFE-1B36-778C-D116EDBB7FDE}"/>
          </ac:spMkLst>
        </pc:spChg>
      </pc:sldChg>
      <pc:sldChg chg="addSp delSp modSp mod">
        <pc:chgData name="MUHAMMAD FARAAZ SADIQ" userId="7028b4ef8321a46c" providerId="LiveId" clId="{F70CE316-D5FC-4F5E-BCF0-1988FC5B110D}" dt="2023-01-13T13:39:55.370" v="6986" actId="20577"/>
        <pc:sldMkLst>
          <pc:docMk/>
          <pc:sldMk cId="3474133943" sldId="273"/>
        </pc:sldMkLst>
        <pc:spChg chg="add del mod">
          <ac:chgData name="MUHAMMAD FARAAZ SADIQ" userId="7028b4ef8321a46c" providerId="LiveId" clId="{F70CE316-D5FC-4F5E-BCF0-1988FC5B110D}" dt="2023-01-13T13:38:34.167" v="6975" actId="21"/>
          <ac:spMkLst>
            <pc:docMk/>
            <pc:sldMk cId="3474133943" sldId="273"/>
            <ac:spMk id="5" creationId="{B7204D57-9F5B-C3F2-2519-262B85E00B89}"/>
          </ac:spMkLst>
        </pc:spChg>
        <pc:graphicFrameChg chg="add del mod modGraphic">
          <ac:chgData name="MUHAMMAD FARAAZ SADIQ" userId="7028b4ef8321a46c" providerId="LiveId" clId="{F70CE316-D5FC-4F5E-BCF0-1988FC5B110D}" dt="2023-01-13T13:39:55.370" v="6986" actId="20577"/>
          <ac:graphicFrameMkLst>
            <pc:docMk/>
            <pc:sldMk cId="3474133943" sldId="273"/>
            <ac:graphicFrameMk id="2" creationId="{14883AB6-E6D8-70A9-3CCB-61E120FC6000}"/>
          </ac:graphicFrameMkLst>
        </pc:graphicFrameChg>
      </pc:sldChg>
      <pc:sldChg chg="addSp delSp modSp mod">
        <pc:chgData name="MUHAMMAD FARAAZ SADIQ" userId="7028b4ef8321a46c" providerId="LiveId" clId="{F70CE316-D5FC-4F5E-BCF0-1988FC5B110D}" dt="2023-01-13T13:34:51.479" v="6867" actId="1076"/>
        <pc:sldMkLst>
          <pc:docMk/>
          <pc:sldMk cId="1445010188" sldId="279"/>
        </pc:sldMkLst>
        <pc:spChg chg="add del mod">
          <ac:chgData name="MUHAMMAD FARAAZ SADIQ" userId="7028b4ef8321a46c" providerId="LiveId" clId="{F70CE316-D5FC-4F5E-BCF0-1988FC5B110D}" dt="2023-01-13T12:48:37.905" v="6493" actId="478"/>
          <ac:spMkLst>
            <pc:docMk/>
            <pc:sldMk cId="1445010188" sldId="279"/>
            <ac:spMk id="3" creationId="{08A9AA9D-42C0-499F-FBEA-0E78AB96D733}"/>
          </ac:spMkLst>
        </pc:spChg>
        <pc:spChg chg="add del mod">
          <ac:chgData name="MUHAMMAD FARAAZ SADIQ" userId="7028b4ef8321a46c" providerId="LiveId" clId="{F70CE316-D5FC-4F5E-BCF0-1988FC5B110D}" dt="2023-01-13T12:48:36.150" v="6492" actId="478"/>
          <ac:spMkLst>
            <pc:docMk/>
            <pc:sldMk cId="1445010188" sldId="279"/>
            <ac:spMk id="5" creationId="{A2A53484-AD9F-F7EF-0BF5-C9FAA3CDD52F}"/>
          </ac:spMkLst>
        </pc:spChg>
        <pc:spChg chg="add del mod">
          <ac:chgData name="MUHAMMAD FARAAZ SADIQ" userId="7028b4ef8321a46c" providerId="LiveId" clId="{F70CE316-D5FC-4F5E-BCF0-1988FC5B110D}" dt="2023-01-13T12:48:34.515" v="6491" actId="478"/>
          <ac:spMkLst>
            <pc:docMk/>
            <pc:sldMk cId="1445010188" sldId="279"/>
            <ac:spMk id="7" creationId="{C0BA3F55-9642-C671-0DBC-3909A3121411}"/>
          </ac:spMkLst>
        </pc:spChg>
        <pc:spChg chg="add del mod">
          <ac:chgData name="MUHAMMAD FARAAZ SADIQ" userId="7028b4ef8321a46c" providerId="LiveId" clId="{F70CE316-D5FC-4F5E-BCF0-1988FC5B110D}" dt="2023-01-13T12:48:32.618" v="6490" actId="478"/>
          <ac:spMkLst>
            <pc:docMk/>
            <pc:sldMk cId="1445010188" sldId="279"/>
            <ac:spMk id="9" creationId="{4A04C3D2-9439-E32F-0FF5-EBBBC2252BE1}"/>
          </ac:spMkLst>
        </pc:spChg>
        <pc:spChg chg="add del mod">
          <ac:chgData name="MUHAMMAD FARAAZ SADIQ" userId="7028b4ef8321a46c" providerId="LiveId" clId="{F70CE316-D5FC-4F5E-BCF0-1988FC5B110D}" dt="2023-01-13T12:49:16.494" v="6505" actId="478"/>
          <ac:spMkLst>
            <pc:docMk/>
            <pc:sldMk cId="1445010188" sldId="279"/>
            <ac:spMk id="11" creationId="{F54906DE-7E74-5D4F-2A98-E27FA1C47161}"/>
          </ac:spMkLst>
        </pc:spChg>
        <pc:spChg chg="add del mod">
          <ac:chgData name="MUHAMMAD FARAAZ SADIQ" userId="7028b4ef8321a46c" providerId="LiveId" clId="{F70CE316-D5FC-4F5E-BCF0-1988FC5B110D}" dt="2023-01-13T12:49:14.111" v="6504" actId="478"/>
          <ac:spMkLst>
            <pc:docMk/>
            <pc:sldMk cId="1445010188" sldId="279"/>
            <ac:spMk id="13" creationId="{64EB59DA-3EEA-47E1-94B6-584A8374761C}"/>
          </ac:spMkLst>
        </pc:spChg>
        <pc:spChg chg="add del mod">
          <ac:chgData name="MUHAMMAD FARAAZ SADIQ" userId="7028b4ef8321a46c" providerId="LiveId" clId="{F70CE316-D5FC-4F5E-BCF0-1988FC5B110D}" dt="2023-01-13T12:49:12.789" v="6503" actId="478"/>
          <ac:spMkLst>
            <pc:docMk/>
            <pc:sldMk cId="1445010188" sldId="279"/>
            <ac:spMk id="15" creationId="{87F605F2-E7C0-6265-26AE-60261EEEDE23}"/>
          </ac:spMkLst>
        </pc:spChg>
        <pc:spChg chg="add del mod">
          <ac:chgData name="MUHAMMAD FARAAZ SADIQ" userId="7028b4ef8321a46c" providerId="LiveId" clId="{F70CE316-D5FC-4F5E-BCF0-1988FC5B110D}" dt="2023-01-13T12:49:11.266" v="6502" actId="478"/>
          <ac:spMkLst>
            <pc:docMk/>
            <pc:sldMk cId="1445010188" sldId="279"/>
            <ac:spMk id="17" creationId="{9821B427-155D-6EFE-2EDD-7B931C89F0A3}"/>
          </ac:spMkLst>
        </pc:spChg>
        <pc:spChg chg="add del mod">
          <ac:chgData name="MUHAMMAD FARAAZ SADIQ" userId="7028b4ef8321a46c" providerId="LiveId" clId="{F70CE316-D5FC-4F5E-BCF0-1988FC5B110D}" dt="2023-01-13T12:48:45.440" v="6495" actId="478"/>
          <ac:spMkLst>
            <pc:docMk/>
            <pc:sldMk cId="1445010188" sldId="279"/>
            <ac:spMk id="21" creationId="{7AC8A847-2B0E-31C1-A121-63357E6EF9EF}"/>
          </ac:spMkLst>
        </pc:spChg>
        <pc:spChg chg="add del mod">
          <ac:chgData name="MUHAMMAD FARAAZ SADIQ" userId="7028b4ef8321a46c" providerId="LiveId" clId="{F70CE316-D5FC-4F5E-BCF0-1988FC5B110D}" dt="2023-01-13T12:48:42.148" v="6494" actId="478"/>
          <ac:spMkLst>
            <pc:docMk/>
            <pc:sldMk cId="1445010188" sldId="279"/>
            <ac:spMk id="25" creationId="{6EE338DE-8F73-F9CD-D399-FBA357B40295}"/>
          </ac:spMkLst>
        </pc:spChg>
        <pc:spChg chg="del mod">
          <ac:chgData name="MUHAMMAD FARAAZ SADIQ" userId="7028b4ef8321a46c" providerId="LiveId" clId="{F70CE316-D5FC-4F5E-BCF0-1988FC5B110D}" dt="2023-01-13T12:48:02.949" v="6483" actId="478"/>
          <ac:spMkLst>
            <pc:docMk/>
            <pc:sldMk cId="1445010188" sldId="279"/>
            <ac:spMk id="26" creationId="{F237C2FF-8AE7-02AF-7E17-D62F80F65FAA}"/>
          </ac:spMkLst>
        </pc:spChg>
        <pc:spChg chg="del">
          <ac:chgData name="MUHAMMAD FARAAZ SADIQ" userId="7028b4ef8321a46c" providerId="LiveId" clId="{F70CE316-D5FC-4F5E-BCF0-1988FC5B110D}" dt="2023-01-13T12:48:11.507" v="6485" actId="478"/>
          <ac:spMkLst>
            <pc:docMk/>
            <pc:sldMk cId="1445010188" sldId="279"/>
            <ac:spMk id="27" creationId="{00C27F86-4C80-C4F3-6CE8-D40C84F64932}"/>
          </ac:spMkLst>
        </pc:spChg>
        <pc:spChg chg="del">
          <ac:chgData name="MUHAMMAD FARAAZ SADIQ" userId="7028b4ef8321a46c" providerId="LiveId" clId="{F70CE316-D5FC-4F5E-BCF0-1988FC5B110D}" dt="2023-01-13T12:48:15.888" v="6486" actId="478"/>
          <ac:spMkLst>
            <pc:docMk/>
            <pc:sldMk cId="1445010188" sldId="279"/>
            <ac:spMk id="28" creationId="{437F270A-5AE8-3D7C-4649-C8CE5C3BBE73}"/>
          </ac:spMkLst>
        </pc:spChg>
        <pc:spChg chg="del">
          <ac:chgData name="MUHAMMAD FARAAZ SADIQ" userId="7028b4ef8321a46c" providerId="LiveId" clId="{F70CE316-D5FC-4F5E-BCF0-1988FC5B110D}" dt="2023-01-13T12:48:25.769" v="6488" actId="478"/>
          <ac:spMkLst>
            <pc:docMk/>
            <pc:sldMk cId="1445010188" sldId="279"/>
            <ac:spMk id="29" creationId="{88C30139-2108-5DD5-D7B5-F4C5CA6CCBF3}"/>
          </ac:spMkLst>
        </pc:spChg>
        <pc:spChg chg="del">
          <ac:chgData name="MUHAMMAD FARAAZ SADIQ" userId="7028b4ef8321a46c" providerId="LiveId" clId="{F70CE316-D5FC-4F5E-BCF0-1988FC5B110D}" dt="2023-01-13T12:47:57.061" v="6481" actId="478"/>
          <ac:spMkLst>
            <pc:docMk/>
            <pc:sldMk cId="1445010188" sldId="279"/>
            <ac:spMk id="30" creationId="{7E1DA776-AFFE-AE39-7F7B-59EB501D7E5F}"/>
          </ac:spMkLst>
        </pc:spChg>
        <pc:spChg chg="del">
          <ac:chgData name="MUHAMMAD FARAAZ SADIQ" userId="7028b4ef8321a46c" providerId="LiveId" clId="{F70CE316-D5FC-4F5E-BCF0-1988FC5B110D}" dt="2023-01-13T12:48:08.244" v="6484" actId="478"/>
          <ac:spMkLst>
            <pc:docMk/>
            <pc:sldMk cId="1445010188" sldId="279"/>
            <ac:spMk id="31" creationId="{1F74C8AB-F847-F58A-7B89-FC1F3E125FB9}"/>
          </ac:spMkLst>
        </pc:spChg>
        <pc:spChg chg="del">
          <ac:chgData name="MUHAMMAD FARAAZ SADIQ" userId="7028b4ef8321a46c" providerId="LiveId" clId="{F70CE316-D5FC-4F5E-BCF0-1988FC5B110D}" dt="2023-01-13T12:48:20.435" v="6487" actId="478"/>
          <ac:spMkLst>
            <pc:docMk/>
            <pc:sldMk cId="1445010188" sldId="279"/>
            <ac:spMk id="32" creationId="{0A4B179D-6ECE-CDC7-80E3-5E1843793A1D}"/>
          </ac:spMkLst>
        </pc:spChg>
        <pc:spChg chg="del">
          <ac:chgData name="MUHAMMAD FARAAZ SADIQ" userId="7028b4ef8321a46c" providerId="LiveId" clId="{F70CE316-D5FC-4F5E-BCF0-1988FC5B110D}" dt="2023-01-13T12:48:29.912" v="6489" actId="478"/>
          <ac:spMkLst>
            <pc:docMk/>
            <pc:sldMk cId="1445010188" sldId="279"/>
            <ac:spMk id="34" creationId="{20510531-78E7-6DD4-B8ED-F8484240C2E1}"/>
          </ac:spMkLst>
        </pc:spChg>
        <pc:spChg chg="add del mod">
          <ac:chgData name="MUHAMMAD FARAAZ SADIQ" userId="7028b4ef8321a46c" providerId="LiveId" clId="{F70CE316-D5FC-4F5E-BCF0-1988FC5B110D}" dt="2023-01-13T12:48:50.959" v="6497" actId="478"/>
          <ac:spMkLst>
            <pc:docMk/>
            <pc:sldMk cId="1445010188" sldId="279"/>
            <ac:spMk id="35" creationId="{5D03C9FF-9C67-A88B-F529-367E8F53FC1E}"/>
          </ac:spMkLst>
        </pc:spChg>
        <pc:spChg chg="add del mod">
          <ac:chgData name="MUHAMMAD FARAAZ SADIQ" userId="7028b4ef8321a46c" providerId="LiveId" clId="{F70CE316-D5FC-4F5E-BCF0-1988FC5B110D}" dt="2023-01-13T12:48:47.988" v="6496" actId="478"/>
          <ac:spMkLst>
            <pc:docMk/>
            <pc:sldMk cId="1445010188" sldId="279"/>
            <ac:spMk id="37" creationId="{4D22BBAB-BF30-0ABD-1512-CCFFD92B3E24}"/>
          </ac:spMkLst>
        </pc:spChg>
        <pc:spChg chg="mod">
          <ac:chgData name="MUHAMMAD FARAAZ SADIQ" userId="7028b4ef8321a46c" providerId="LiveId" clId="{F70CE316-D5FC-4F5E-BCF0-1988FC5B110D}" dt="2023-01-13T13:34:45.684" v="6865" actId="1076"/>
          <ac:spMkLst>
            <pc:docMk/>
            <pc:sldMk cId="1445010188" sldId="279"/>
            <ac:spMk id="38" creationId="{BE14C3C8-CE39-133E-31F8-E2A69DFA914D}"/>
          </ac:spMkLst>
        </pc:spChg>
        <pc:spChg chg="add del mod">
          <ac:chgData name="MUHAMMAD FARAAZ SADIQ" userId="7028b4ef8321a46c" providerId="LiveId" clId="{F70CE316-D5FC-4F5E-BCF0-1988FC5B110D}" dt="2023-01-13T12:48:53.451" v="6498" actId="478"/>
          <ac:spMkLst>
            <pc:docMk/>
            <pc:sldMk cId="1445010188" sldId="279"/>
            <ac:spMk id="40" creationId="{B9193E3D-6D07-264D-3280-00C852132014}"/>
          </ac:spMkLst>
        </pc:spChg>
        <pc:spChg chg="add del mod">
          <ac:chgData name="MUHAMMAD FARAAZ SADIQ" userId="7028b4ef8321a46c" providerId="LiveId" clId="{F70CE316-D5FC-4F5E-BCF0-1988FC5B110D}" dt="2023-01-13T12:48:55.323" v="6499" actId="478"/>
          <ac:spMkLst>
            <pc:docMk/>
            <pc:sldMk cId="1445010188" sldId="279"/>
            <ac:spMk id="42" creationId="{7D91EBCA-D8C8-2DCC-7CA3-CFBAE767B382}"/>
          </ac:spMkLst>
        </pc:spChg>
        <pc:spChg chg="add del mod">
          <ac:chgData name="MUHAMMAD FARAAZ SADIQ" userId="7028b4ef8321a46c" providerId="LiveId" clId="{F70CE316-D5FC-4F5E-BCF0-1988FC5B110D}" dt="2023-01-13T12:49:03.975" v="6500" actId="478"/>
          <ac:spMkLst>
            <pc:docMk/>
            <pc:sldMk cId="1445010188" sldId="279"/>
            <ac:spMk id="44" creationId="{A22CF9EF-579C-242F-E2FD-406453E88ED5}"/>
          </ac:spMkLst>
        </pc:spChg>
        <pc:spChg chg="add del mod">
          <ac:chgData name="MUHAMMAD FARAAZ SADIQ" userId="7028b4ef8321a46c" providerId="LiveId" clId="{F70CE316-D5FC-4F5E-BCF0-1988FC5B110D}" dt="2023-01-13T12:49:08.643" v="6501" actId="478"/>
          <ac:spMkLst>
            <pc:docMk/>
            <pc:sldMk cId="1445010188" sldId="279"/>
            <ac:spMk id="47" creationId="{FFC5D720-7071-779E-7AE8-8251E4D2D530}"/>
          </ac:spMkLst>
        </pc:spChg>
        <pc:spChg chg="add del mod">
          <ac:chgData name="MUHAMMAD FARAAZ SADIQ" userId="7028b4ef8321a46c" providerId="LiveId" clId="{F70CE316-D5FC-4F5E-BCF0-1988FC5B110D}" dt="2023-01-13T12:49:47.532" v="6526" actId="478"/>
          <ac:spMkLst>
            <pc:docMk/>
            <pc:sldMk cId="1445010188" sldId="279"/>
            <ac:spMk id="50" creationId="{625DA12C-2417-3A52-F73E-E5F2F20397FC}"/>
          </ac:spMkLst>
        </pc:spChg>
        <pc:spChg chg="add del mod">
          <ac:chgData name="MUHAMMAD FARAAZ SADIQ" userId="7028b4ef8321a46c" providerId="LiveId" clId="{F70CE316-D5FC-4F5E-BCF0-1988FC5B110D}" dt="2023-01-13T12:50:01.910" v="6531" actId="478"/>
          <ac:spMkLst>
            <pc:docMk/>
            <pc:sldMk cId="1445010188" sldId="279"/>
            <ac:spMk id="53" creationId="{9D2BF36A-0435-D3F4-50E5-80E90BCFBCF9}"/>
          </ac:spMkLst>
        </pc:spChg>
        <pc:spChg chg="add del mod">
          <ac:chgData name="MUHAMMAD FARAAZ SADIQ" userId="7028b4ef8321a46c" providerId="LiveId" clId="{F70CE316-D5FC-4F5E-BCF0-1988FC5B110D}" dt="2023-01-13T12:49:57.480" v="6530" actId="478"/>
          <ac:spMkLst>
            <pc:docMk/>
            <pc:sldMk cId="1445010188" sldId="279"/>
            <ac:spMk id="55" creationId="{6F9DA2EA-86FA-725E-CCB4-5AC036EE14D7}"/>
          </ac:spMkLst>
        </pc:spChg>
        <pc:spChg chg="add del mod">
          <ac:chgData name="MUHAMMAD FARAAZ SADIQ" userId="7028b4ef8321a46c" providerId="LiveId" clId="{F70CE316-D5FC-4F5E-BCF0-1988FC5B110D}" dt="2023-01-13T12:50:12.149" v="6533" actId="478"/>
          <ac:spMkLst>
            <pc:docMk/>
            <pc:sldMk cId="1445010188" sldId="279"/>
            <ac:spMk id="57" creationId="{8E9FA8E0-BD68-6B0A-2BEA-3A011B310B34}"/>
          </ac:spMkLst>
        </pc:spChg>
        <pc:spChg chg="add del mod">
          <ac:chgData name="MUHAMMAD FARAAZ SADIQ" userId="7028b4ef8321a46c" providerId="LiveId" clId="{F70CE316-D5FC-4F5E-BCF0-1988FC5B110D}" dt="2023-01-13T12:50:18.006" v="6535" actId="478"/>
          <ac:spMkLst>
            <pc:docMk/>
            <pc:sldMk cId="1445010188" sldId="279"/>
            <ac:spMk id="60" creationId="{0375A76D-6A1C-13EF-85D7-AB3726DC713C}"/>
          </ac:spMkLst>
        </pc:spChg>
        <pc:spChg chg="add del mod">
          <ac:chgData name="MUHAMMAD FARAAZ SADIQ" userId="7028b4ef8321a46c" providerId="LiveId" clId="{F70CE316-D5FC-4F5E-BCF0-1988FC5B110D}" dt="2023-01-13T12:50:26.283" v="6537" actId="478"/>
          <ac:spMkLst>
            <pc:docMk/>
            <pc:sldMk cId="1445010188" sldId="279"/>
            <ac:spMk id="62" creationId="{FD383649-7E64-BDEA-AAE6-F34000F01343}"/>
          </ac:spMkLst>
        </pc:spChg>
        <pc:spChg chg="add del mod">
          <ac:chgData name="MUHAMMAD FARAAZ SADIQ" userId="7028b4ef8321a46c" providerId="LiveId" clId="{F70CE316-D5FC-4F5E-BCF0-1988FC5B110D}" dt="2023-01-13T12:50:35.290" v="6539" actId="478"/>
          <ac:spMkLst>
            <pc:docMk/>
            <pc:sldMk cId="1445010188" sldId="279"/>
            <ac:spMk id="64" creationId="{881598CD-100B-DDEE-41CD-8EEC464E4F44}"/>
          </ac:spMkLst>
        </pc:spChg>
        <pc:spChg chg="del mod">
          <ac:chgData name="MUHAMMAD FARAAZ SADIQ" userId="7028b4ef8321a46c" providerId="LiveId" clId="{F70CE316-D5FC-4F5E-BCF0-1988FC5B110D}" dt="2023-01-13T12:49:27.340" v="6513" actId="478"/>
          <ac:spMkLst>
            <pc:docMk/>
            <pc:sldMk cId="1445010188" sldId="279"/>
            <ac:spMk id="80" creationId="{291313D6-FDDE-A86D-0C8F-78A4DE610460}"/>
          </ac:spMkLst>
        </pc:spChg>
        <pc:spChg chg="del mod">
          <ac:chgData name="MUHAMMAD FARAAZ SADIQ" userId="7028b4ef8321a46c" providerId="LiveId" clId="{F70CE316-D5FC-4F5E-BCF0-1988FC5B110D}" dt="2023-01-13T12:49:55.990" v="6529" actId="478"/>
          <ac:spMkLst>
            <pc:docMk/>
            <pc:sldMk cId="1445010188" sldId="279"/>
            <ac:spMk id="81" creationId="{8A1BEF0A-BD3A-2F51-2B84-2C87759C857E}"/>
          </ac:spMkLst>
        </pc:spChg>
        <pc:spChg chg="del">
          <ac:chgData name="MUHAMMAD FARAAZ SADIQ" userId="7028b4ef8321a46c" providerId="LiveId" clId="{F70CE316-D5FC-4F5E-BCF0-1988FC5B110D}" dt="2023-01-13T12:50:16.373" v="6534" actId="478"/>
          <ac:spMkLst>
            <pc:docMk/>
            <pc:sldMk cId="1445010188" sldId="279"/>
            <ac:spMk id="82" creationId="{B68617DC-1253-7F81-E3EC-E2710973E731}"/>
          </ac:spMkLst>
        </pc:spChg>
        <pc:spChg chg="del">
          <ac:chgData name="MUHAMMAD FARAAZ SADIQ" userId="7028b4ef8321a46c" providerId="LiveId" clId="{F70CE316-D5FC-4F5E-BCF0-1988FC5B110D}" dt="2023-01-13T12:50:29.971" v="6538" actId="478"/>
          <ac:spMkLst>
            <pc:docMk/>
            <pc:sldMk cId="1445010188" sldId="279"/>
            <ac:spMk id="83" creationId="{A27FA48D-357F-EA80-0111-0C0A27182842}"/>
          </ac:spMkLst>
        </pc:spChg>
        <pc:spChg chg="del mod">
          <ac:chgData name="MUHAMMAD FARAAZ SADIQ" userId="7028b4ef8321a46c" providerId="LiveId" clId="{F70CE316-D5FC-4F5E-BCF0-1988FC5B110D}" dt="2023-01-13T12:49:45.269" v="6525" actId="478"/>
          <ac:spMkLst>
            <pc:docMk/>
            <pc:sldMk cId="1445010188" sldId="279"/>
            <ac:spMk id="84" creationId="{1950D586-9DF9-A100-E041-67FDDEBD7DA5}"/>
          </ac:spMkLst>
        </pc:spChg>
        <pc:spChg chg="del">
          <ac:chgData name="MUHAMMAD FARAAZ SADIQ" userId="7028b4ef8321a46c" providerId="LiveId" clId="{F70CE316-D5FC-4F5E-BCF0-1988FC5B110D}" dt="2023-01-13T12:49:51.319" v="6527" actId="478"/>
          <ac:spMkLst>
            <pc:docMk/>
            <pc:sldMk cId="1445010188" sldId="279"/>
            <ac:spMk id="85" creationId="{D57903CE-292D-8F9A-9BDD-7840423075D1}"/>
          </ac:spMkLst>
        </pc:spChg>
        <pc:spChg chg="del">
          <ac:chgData name="MUHAMMAD FARAAZ SADIQ" userId="7028b4ef8321a46c" providerId="LiveId" clId="{F70CE316-D5FC-4F5E-BCF0-1988FC5B110D}" dt="2023-01-13T12:50:06.356" v="6532" actId="478"/>
          <ac:spMkLst>
            <pc:docMk/>
            <pc:sldMk cId="1445010188" sldId="279"/>
            <ac:spMk id="86" creationId="{1CD211A9-30AF-B158-D3CD-640CBDA0A853}"/>
          </ac:spMkLst>
        </pc:spChg>
        <pc:spChg chg="del">
          <ac:chgData name="MUHAMMAD FARAAZ SADIQ" userId="7028b4ef8321a46c" providerId="LiveId" clId="{F70CE316-D5FC-4F5E-BCF0-1988FC5B110D}" dt="2023-01-13T12:50:22.370" v="6536" actId="478"/>
          <ac:spMkLst>
            <pc:docMk/>
            <pc:sldMk cId="1445010188" sldId="279"/>
            <ac:spMk id="87" creationId="{FE25E76F-DE56-E8CD-2546-5CDB57197BF5}"/>
          </ac:spMkLst>
        </pc:spChg>
        <pc:picChg chg="del">
          <ac:chgData name="MUHAMMAD FARAAZ SADIQ" userId="7028b4ef8321a46c" providerId="LiveId" clId="{F70CE316-D5FC-4F5E-BCF0-1988FC5B110D}" dt="2023-01-13T12:47:54.789" v="6480" actId="478"/>
          <ac:picMkLst>
            <pc:docMk/>
            <pc:sldMk cId="1445010188" sldId="279"/>
            <ac:picMk id="18" creationId="{251FF9F2-D148-7744-AD3C-DA1D842399EA}"/>
          </ac:picMkLst>
        </pc:picChg>
        <pc:picChg chg="del">
          <ac:chgData name="MUHAMMAD FARAAZ SADIQ" userId="7028b4ef8321a46c" providerId="LiveId" clId="{F70CE316-D5FC-4F5E-BCF0-1988FC5B110D}" dt="2023-01-13T12:47:53.112" v="6479" actId="478"/>
          <ac:picMkLst>
            <pc:docMk/>
            <pc:sldMk cId="1445010188" sldId="279"/>
            <ac:picMk id="20" creationId="{E889186A-9C62-A602-01B1-5D4D195D26CE}"/>
          </ac:picMkLst>
        </pc:picChg>
        <pc:picChg chg="del">
          <ac:chgData name="MUHAMMAD FARAAZ SADIQ" userId="7028b4ef8321a46c" providerId="LiveId" clId="{F70CE316-D5FC-4F5E-BCF0-1988FC5B110D}" dt="2023-01-13T12:47:51.500" v="6478" actId="478"/>
          <ac:picMkLst>
            <pc:docMk/>
            <pc:sldMk cId="1445010188" sldId="279"/>
            <ac:picMk id="22" creationId="{034ED1AA-BE4A-E267-C463-F20D3D8585E7}"/>
          </ac:picMkLst>
        </pc:picChg>
        <pc:picChg chg="del">
          <ac:chgData name="MUHAMMAD FARAAZ SADIQ" userId="7028b4ef8321a46c" providerId="LiveId" clId="{F70CE316-D5FC-4F5E-BCF0-1988FC5B110D}" dt="2023-01-13T12:47:49.445" v="6477" actId="478"/>
          <ac:picMkLst>
            <pc:docMk/>
            <pc:sldMk cId="1445010188" sldId="279"/>
            <ac:picMk id="24" creationId="{E288CC4E-15A7-7E6C-86BB-F6487D302F00}"/>
          </ac:picMkLst>
        </pc:picChg>
        <pc:picChg chg="del">
          <ac:chgData name="MUHAMMAD FARAAZ SADIQ" userId="7028b4ef8321a46c" providerId="LiveId" clId="{F70CE316-D5FC-4F5E-BCF0-1988FC5B110D}" dt="2023-01-13T12:47:38.448" v="6473" actId="478"/>
          <ac:picMkLst>
            <pc:docMk/>
            <pc:sldMk cId="1445010188" sldId="279"/>
            <ac:picMk id="45" creationId="{BF83E8E2-2284-9684-FCF6-1A6EA943A1FB}"/>
          </ac:picMkLst>
        </pc:picChg>
        <pc:picChg chg="del">
          <ac:chgData name="MUHAMMAD FARAAZ SADIQ" userId="7028b4ef8321a46c" providerId="LiveId" clId="{F70CE316-D5FC-4F5E-BCF0-1988FC5B110D}" dt="2023-01-13T12:47:41.008" v="6474" actId="478"/>
          <ac:picMkLst>
            <pc:docMk/>
            <pc:sldMk cId="1445010188" sldId="279"/>
            <ac:picMk id="48" creationId="{B0AC71BE-6C36-5953-EF84-04DB27D399EF}"/>
          </ac:picMkLst>
        </pc:picChg>
        <pc:picChg chg="del">
          <ac:chgData name="MUHAMMAD FARAAZ SADIQ" userId="7028b4ef8321a46c" providerId="LiveId" clId="{F70CE316-D5FC-4F5E-BCF0-1988FC5B110D}" dt="2023-01-13T12:47:42.937" v="6475" actId="478"/>
          <ac:picMkLst>
            <pc:docMk/>
            <pc:sldMk cId="1445010188" sldId="279"/>
            <ac:picMk id="51" creationId="{E67A1306-8387-8408-FEAF-520A43BB1D8D}"/>
          </ac:picMkLst>
        </pc:picChg>
        <pc:picChg chg="del">
          <ac:chgData name="MUHAMMAD FARAAZ SADIQ" userId="7028b4ef8321a46c" providerId="LiveId" clId="{F70CE316-D5FC-4F5E-BCF0-1988FC5B110D}" dt="2023-01-13T12:47:44.937" v="6476" actId="478"/>
          <ac:picMkLst>
            <pc:docMk/>
            <pc:sldMk cId="1445010188" sldId="279"/>
            <ac:picMk id="58" creationId="{A5E932A8-FB95-D4B9-7C31-E32737B02106}"/>
          </ac:picMkLst>
        </pc:picChg>
        <pc:picChg chg="add mod">
          <ac:chgData name="MUHAMMAD FARAAZ SADIQ" userId="7028b4ef8321a46c" providerId="LiveId" clId="{F70CE316-D5FC-4F5E-BCF0-1988FC5B110D}" dt="2023-01-13T13:34:48.031" v="6866" actId="1076"/>
          <ac:picMkLst>
            <pc:docMk/>
            <pc:sldMk cId="1445010188" sldId="279"/>
            <ac:picMk id="66" creationId="{F44B5CE0-691E-74FD-DBBF-F9FE7B91DFF3}"/>
          </ac:picMkLst>
        </pc:picChg>
        <pc:picChg chg="add mod">
          <ac:chgData name="MUHAMMAD FARAAZ SADIQ" userId="7028b4ef8321a46c" providerId="LiveId" clId="{F70CE316-D5FC-4F5E-BCF0-1988FC5B110D}" dt="2023-01-13T13:34:51.479" v="6867" actId="1076"/>
          <ac:picMkLst>
            <pc:docMk/>
            <pc:sldMk cId="1445010188" sldId="279"/>
            <ac:picMk id="68" creationId="{FC819CD1-71FD-63DA-1FEB-70886EF538E6}"/>
          </ac:picMkLst>
        </pc:picChg>
      </pc:sldChg>
      <pc:sldChg chg="del">
        <pc:chgData name="MUHAMMAD FARAAZ SADIQ" userId="7028b4ef8321a46c" providerId="LiveId" clId="{F70CE316-D5FC-4F5E-BCF0-1988FC5B110D}" dt="2023-01-13T13:35:59.313" v="6868" actId="2696"/>
        <pc:sldMkLst>
          <pc:docMk/>
          <pc:sldMk cId="3418206844" sldId="280"/>
        </pc:sldMkLst>
      </pc:sldChg>
      <pc:sldChg chg="modSp mod">
        <pc:chgData name="MUHAMMAD FARAAZ SADIQ" userId="7028b4ef8321a46c" providerId="LiveId" clId="{F70CE316-D5FC-4F5E-BCF0-1988FC5B110D}" dt="2023-01-15T16:05:23.688" v="7130" actId="313"/>
        <pc:sldMkLst>
          <pc:docMk/>
          <pc:sldMk cId="2577936335" sldId="281"/>
        </pc:sldMkLst>
        <pc:spChg chg="mod">
          <ac:chgData name="MUHAMMAD FARAAZ SADIQ" userId="7028b4ef8321a46c" providerId="LiveId" clId="{F70CE316-D5FC-4F5E-BCF0-1988FC5B110D}" dt="2023-01-13T13:45:54.418" v="7029" actId="20577"/>
          <ac:spMkLst>
            <pc:docMk/>
            <pc:sldMk cId="2577936335" sldId="281"/>
            <ac:spMk id="2" creationId="{34096D4E-8B4F-62B8-F551-56379B923E78}"/>
          </ac:spMkLst>
        </pc:spChg>
        <pc:spChg chg="mod">
          <ac:chgData name="MUHAMMAD FARAAZ SADIQ" userId="7028b4ef8321a46c" providerId="LiveId" clId="{F70CE316-D5FC-4F5E-BCF0-1988FC5B110D}" dt="2023-01-15T16:05:23.688" v="7130" actId="313"/>
          <ac:spMkLst>
            <pc:docMk/>
            <pc:sldMk cId="2577936335" sldId="281"/>
            <ac:spMk id="3" creationId="{FF07BEBE-18E8-4025-FF6F-EC0130CB4F22}"/>
          </ac:spMkLst>
        </pc:spChg>
      </pc:sldChg>
      <pc:sldChg chg="del">
        <pc:chgData name="MUHAMMAD FARAAZ SADIQ" userId="7028b4ef8321a46c" providerId="LiveId" clId="{F70CE316-D5FC-4F5E-BCF0-1988FC5B110D}" dt="2023-01-13T13:36:03.484" v="6869" actId="2696"/>
        <pc:sldMkLst>
          <pc:docMk/>
          <pc:sldMk cId="1164941242" sldId="282"/>
        </pc:sldMkLst>
      </pc:sldChg>
      <pc:sldChg chg="addSp delSp modSp add mod">
        <pc:chgData name="MUHAMMAD FARAAZ SADIQ" userId="7028b4ef8321a46c" providerId="LiveId" clId="{F70CE316-D5FC-4F5E-BCF0-1988FC5B110D}" dt="2023-01-15T16:04:44.749" v="7121" actId="478"/>
        <pc:sldMkLst>
          <pc:docMk/>
          <pc:sldMk cId="2607296042" sldId="283"/>
        </pc:sldMkLst>
        <pc:spChg chg="del">
          <ac:chgData name="MUHAMMAD FARAAZ SADIQ" userId="7028b4ef8321a46c" providerId="LiveId" clId="{F70CE316-D5FC-4F5E-BCF0-1988FC5B110D}" dt="2023-01-15T16:04:37.689" v="7119" actId="478"/>
          <ac:spMkLst>
            <pc:docMk/>
            <pc:sldMk cId="2607296042" sldId="283"/>
            <ac:spMk id="2" creationId="{E9350B43-2FC6-DBFA-2920-C8265C1C6A48}"/>
          </ac:spMkLst>
        </pc:spChg>
        <pc:spChg chg="del">
          <ac:chgData name="MUHAMMAD FARAAZ SADIQ" userId="7028b4ef8321a46c" providerId="LiveId" clId="{F70CE316-D5FC-4F5E-BCF0-1988FC5B110D}" dt="2023-01-15T16:04:41.242" v="7120" actId="478"/>
          <ac:spMkLst>
            <pc:docMk/>
            <pc:sldMk cId="2607296042" sldId="283"/>
            <ac:spMk id="3" creationId="{B1EFDBE1-8C88-4D39-6BA3-537373DFA091}"/>
          </ac:spMkLst>
        </pc:spChg>
        <pc:spChg chg="del">
          <ac:chgData name="MUHAMMAD FARAAZ SADIQ" userId="7028b4ef8321a46c" providerId="LiveId" clId="{F70CE316-D5FC-4F5E-BCF0-1988FC5B110D}" dt="2023-01-15T16:04:44.749" v="7121" actId="478"/>
          <ac:spMkLst>
            <pc:docMk/>
            <pc:sldMk cId="2607296042" sldId="283"/>
            <ac:spMk id="4" creationId="{6D91CF39-6540-5B9E-8E6C-4310213A7FEF}"/>
          </ac:spMkLst>
        </pc:spChg>
        <pc:spChg chg="add del mod">
          <ac:chgData name="MUHAMMAD FARAAZ SADIQ" userId="7028b4ef8321a46c" providerId="LiveId" clId="{F70CE316-D5FC-4F5E-BCF0-1988FC5B110D}" dt="2023-01-13T10:50:35.467" v="2889" actId="767"/>
          <ac:spMkLst>
            <pc:docMk/>
            <pc:sldMk cId="2607296042" sldId="283"/>
            <ac:spMk id="5" creationId="{B18F5857-43DC-2430-C80A-FFF492084591}"/>
          </ac:spMkLst>
        </pc:spChg>
        <pc:spChg chg="add del mod">
          <ac:chgData name="MUHAMMAD FARAAZ SADIQ" userId="7028b4ef8321a46c" providerId="LiveId" clId="{F70CE316-D5FC-4F5E-BCF0-1988FC5B110D}" dt="2023-01-13T10:50:56.127" v="2894"/>
          <ac:spMkLst>
            <pc:docMk/>
            <pc:sldMk cId="2607296042" sldId="283"/>
            <ac:spMk id="6" creationId="{7544853B-15EF-B141-7608-DB5857C861D4}"/>
          </ac:spMkLst>
        </pc:spChg>
        <pc:spChg chg="add mod">
          <ac:chgData name="MUHAMMAD FARAAZ SADIQ" userId="7028b4ef8321a46c" providerId="LiveId" clId="{F70CE316-D5FC-4F5E-BCF0-1988FC5B110D}" dt="2023-01-15T15:51:19.947" v="7072"/>
          <ac:spMkLst>
            <pc:docMk/>
            <pc:sldMk cId="2607296042" sldId="283"/>
            <ac:spMk id="7" creationId="{62204DCC-E1DB-8929-4E2C-4DE7BD6C950F}"/>
          </ac:spMkLst>
        </pc:spChg>
        <pc:spChg chg="del mod">
          <ac:chgData name="MUHAMMAD FARAAZ SADIQ" userId="7028b4ef8321a46c" providerId="LiveId" clId="{F70CE316-D5FC-4F5E-BCF0-1988FC5B110D}" dt="2023-01-13T10:50:27.075" v="2886"/>
          <ac:spMkLst>
            <pc:docMk/>
            <pc:sldMk cId="2607296042" sldId="283"/>
            <ac:spMk id="10" creationId="{9F5F0517-BA30-9CD3-5161-066DE43C947A}"/>
          </ac:spMkLst>
        </pc:spChg>
        <pc:spChg chg="del mod">
          <ac:chgData name="MUHAMMAD FARAAZ SADIQ" userId="7028b4ef8321a46c" providerId="LiveId" clId="{F70CE316-D5FC-4F5E-BCF0-1988FC5B110D}" dt="2023-01-13T10:50:42.632" v="2891" actId="21"/>
          <ac:spMkLst>
            <pc:docMk/>
            <pc:sldMk cId="2607296042" sldId="283"/>
            <ac:spMk id="16" creationId="{BB801EE7-C3C0-5B30-EB9B-2C995032EE99}"/>
          </ac:spMkLst>
        </pc:spChg>
        <pc:picChg chg="add mod">
          <ac:chgData name="MUHAMMAD FARAAZ SADIQ" userId="7028b4ef8321a46c" providerId="LiveId" clId="{F70CE316-D5FC-4F5E-BCF0-1988FC5B110D}" dt="2023-01-13T11:19:11.276" v="3869" actId="14100"/>
          <ac:picMkLst>
            <pc:docMk/>
            <pc:sldMk cId="2607296042" sldId="283"/>
            <ac:picMk id="9" creationId="{1EACDF9E-BD87-1EC4-CBC6-704ED6E4D36A}"/>
          </ac:picMkLst>
        </pc:picChg>
        <pc:picChg chg="del">
          <ac:chgData name="MUHAMMAD FARAAZ SADIQ" userId="7028b4ef8321a46c" providerId="LiveId" clId="{F70CE316-D5FC-4F5E-BCF0-1988FC5B110D}" dt="2023-01-13T10:50:27.067" v="2884" actId="21"/>
          <ac:picMkLst>
            <pc:docMk/>
            <pc:sldMk cId="2607296042" sldId="283"/>
            <ac:picMk id="12" creationId="{E8EC0C50-8155-F310-DF8A-8AE54FDE3473}"/>
          </ac:picMkLst>
        </pc:picChg>
        <pc:picChg chg="add mod">
          <ac:chgData name="MUHAMMAD FARAAZ SADIQ" userId="7028b4ef8321a46c" providerId="LiveId" clId="{F70CE316-D5FC-4F5E-BCF0-1988FC5B110D}" dt="2023-01-13T11:19:03.238" v="3867" actId="1076"/>
          <ac:picMkLst>
            <pc:docMk/>
            <pc:sldMk cId="2607296042" sldId="283"/>
            <ac:picMk id="13" creationId="{9A95AEC9-E64E-717C-B5F7-2DBB3001242E}"/>
          </ac:picMkLst>
        </pc:picChg>
        <pc:picChg chg="del">
          <ac:chgData name="MUHAMMAD FARAAZ SADIQ" userId="7028b4ef8321a46c" providerId="LiveId" clId="{F70CE316-D5FC-4F5E-BCF0-1988FC5B110D}" dt="2023-01-13T10:50:28.427" v="2887" actId="21"/>
          <ac:picMkLst>
            <pc:docMk/>
            <pc:sldMk cId="2607296042" sldId="283"/>
            <ac:picMk id="15" creationId="{2D9159D5-3B80-512F-92DB-89DFDCA52FB3}"/>
          </ac:picMkLst>
        </pc:picChg>
      </pc:sldChg>
      <pc:sldChg chg="addSp delSp modSp add mod">
        <pc:chgData name="MUHAMMAD FARAAZ SADIQ" userId="7028b4ef8321a46c" providerId="LiveId" clId="{F70CE316-D5FC-4F5E-BCF0-1988FC5B110D}" dt="2023-01-15T16:05:13.577" v="7129" actId="478"/>
        <pc:sldMkLst>
          <pc:docMk/>
          <pc:sldMk cId="2921771804" sldId="284"/>
        </pc:sldMkLst>
        <pc:spChg chg="del">
          <ac:chgData name="MUHAMMAD FARAAZ SADIQ" userId="7028b4ef8321a46c" providerId="LiveId" clId="{F70CE316-D5FC-4F5E-BCF0-1988FC5B110D}" dt="2023-01-15T16:05:04.956" v="7126" actId="478"/>
          <ac:spMkLst>
            <pc:docMk/>
            <pc:sldMk cId="2921771804" sldId="284"/>
            <ac:spMk id="2" creationId="{EB170A85-84B6-5E89-7F16-4811AE5FD44B}"/>
          </ac:spMkLst>
        </pc:spChg>
        <pc:spChg chg="del mod">
          <ac:chgData name="MUHAMMAD FARAAZ SADIQ" userId="7028b4ef8321a46c" providerId="LiveId" clId="{F70CE316-D5FC-4F5E-BCF0-1988FC5B110D}" dt="2023-01-15T16:05:08.949" v="7128" actId="478"/>
          <ac:spMkLst>
            <pc:docMk/>
            <pc:sldMk cId="2921771804" sldId="284"/>
            <ac:spMk id="3" creationId="{A29B6800-D0C2-8D9D-7F2C-5D0E41F51909}"/>
          </ac:spMkLst>
        </pc:spChg>
        <pc:spChg chg="del">
          <ac:chgData name="MUHAMMAD FARAAZ SADIQ" userId="7028b4ef8321a46c" providerId="LiveId" clId="{F70CE316-D5FC-4F5E-BCF0-1988FC5B110D}" dt="2023-01-15T16:05:13.577" v="7129" actId="478"/>
          <ac:spMkLst>
            <pc:docMk/>
            <pc:sldMk cId="2921771804" sldId="284"/>
            <ac:spMk id="4" creationId="{9099A4E0-99CC-34E8-536B-35867E7C5AF2}"/>
          </ac:spMkLst>
        </pc:spChg>
        <pc:spChg chg="add mod">
          <ac:chgData name="MUHAMMAD FARAAZ SADIQ" userId="7028b4ef8321a46c" providerId="LiveId" clId="{F70CE316-D5FC-4F5E-BCF0-1988FC5B110D}" dt="2023-01-15T15:53:57.575" v="7078" actId="20577"/>
          <ac:spMkLst>
            <pc:docMk/>
            <pc:sldMk cId="2921771804" sldId="284"/>
            <ac:spMk id="5" creationId="{3F9F90DA-93EF-FBC8-8CD4-666A7D74C861}"/>
          </ac:spMkLst>
        </pc:spChg>
        <pc:spChg chg="del mod">
          <ac:chgData name="MUHAMMAD FARAAZ SADIQ" userId="7028b4ef8321a46c" providerId="LiveId" clId="{F70CE316-D5FC-4F5E-BCF0-1988FC5B110D}" dt="2023-01-13T12:21:01.919" v="5589"/>
          <ac:spMkLst>
            <pc:docMk/>
            <pc:sldMk cId="2921771804" sldId="284"/>
            <ac:spMk id="6" creationId="{6D7D74F4-31DE-58ED-43BC-FE63D5D6158F}"/>
          </ac:spMkLst>
        </pc:spChg>
        <pc:spChg chg="del mod">
          <ac:chgData name="MUHAMMAD FARAAZ SADIQ" userId="7028b4ef8321a46c" providerId="LiveId" clId="{F70CE316-D5FC-4F5E-BCF0-1988FC5B110D}" dt="2023-01-13T12:21:18.869" v="5602" actId="478"/>
          <ac:spMkLst>
            <pc:docMk/>
            <pc:sldMk cId="2921771804" sldId="284"/>
            <ac:spMk id="10" creationId="{E86BFC16-E09F-071A-6F7B-D20ED22AB644}"/>
          </ac:spMkLst>
        </pc:spChg>
        <pc:picChg chg="del">
          <ac:chgData name="MUHAMMAD FARAAZ SADIQ" userId="7028b4ef8321a46c" providerId="LiveId" clId="{F70CE316-D5FC-4F5E-BCF0-1988FC5B110D}" dt="2023-01-13T12:21:01.915" v="5587" actId="21"/>
          <ac:picMkLst>
            <pc:docMk/>
            <pc:sldMk cId="2921771804" sldId="284"/>
            <ac:picMk id="8" creationId="{A9CA1373-8F64-0350-B796-B9F49D5554B2}"/>
          </ac:picMkLst>
        </pc:picChg>
        <pc:picChg chg="add mod">
          <ac:chgData name="MUHAMMAD FARAAZ SADIQ" userId="7028b4ef8321a46c" providerId="LiveId" clId="{F70CE316-D5FC-4F5E-BCF0-1988FC5B110D}" dt="2023-01-13T13:03:13.743" v="6565" actId="1076"/>
          <ac:picMkLst>
            <pc:docMk/>
            <pc:sldMk cId="2921771804" sldId="284"/>
            <ac:picMk id="9" creationId="{7238BFF4-B24E-8C5C-FBD6-195569D578C3}"/>
          </ac:picMkLst>
        </pc:picChg>
        <pc:picChg chg="add del mod">
          <ac:chgData name="MUHAMMAD FARAAZ SADIQ" userId="7028b4ef8321a46c" providerId="LiveId" clId="{F70CE316-D5FC-4F5E-BCF0-1988FC5B110D}" dt="2023-01-13T13:01:33.117" v="6543" actId="21"/>
          <ac:picMkLst>
            <pc:docMk/>
            <pc:sldMk cId="2921771804" sldId="284"/>
            <ac:picMk id="12" creationId="{6B8D42CE-BCFD-27EC-1654-64DD0BE634C4}"/>
          </ac:picMkLst>
        </pc:picChg>
        <pc:picChg chg="add del mod">
          <ac:chgData name="MUHAMMAD FARAAZ SADIQ" userId="7028b4ef8321a46c" providerId="LiveId" clId="{F70CE316-D5FC-4F5E-BCF0-1988FC5B110D}" dt="2023-01-13T13:02:31.923" v="6553" actId="478"/>
          <ac:picMkLst>
            <pc:docMk/>
            <pc:sldMk cId="2921771804" sldId="284"/>
            <ac:picMk id="14" creationId="{A036CCF7-8841-5D7F-DEB1-A051543A63C6}"/>
          </ac:picMkLst>
        </pc:picChg>
        <pc:picChg chg="add del mod">
          <ac:chgData name="MUHAMMAD FARAAZ SADIQ" userId="7028b4ef8321a46c" providerId="LiveId" clId="{F70CE316-D5FC-4F5E-BCF0-1988FC5B110D}" dt="2023-01-13T13:01:35.799" v="6545" actId="21"/>
          <ac:picMkLst>
            <pc:docMk/>
            <pc:sldMk cId="2921771804" sldId="284"/>
            <ac:picMk id="15" creationId="{63B154AE-D31A-108C-A8FC-1DC92442AF10}"/>
          </ac:picMkLst>
        </pc:picChg>
        <pc:picChg chg="add del mod">
          <ac:chgData name="MUHAMMAD FARAAZ SADIQ" userId="7028b4ef8321a46c" providerId="LiveId" clId="{F70CE316-D5FC-4F5E-BCF0-1988FC5B110D}" dt="2023-01-13T13:05:38.082" v="6578" actId="478"/>
          <ac:picMkLst>
            <pc:docMk/>
            <pc:sldMk cId="2921771804" sldId="284"/>
            <ac:picMk id="17" creationId="{1C67B8AD-0DCB-82D5-6CF8-DE105E3CAC4D}"/>
          </ac:picMkLst>
        </pc:picChg>
        <pc:picChg chg="del">
          <ac:chgData name="MUHAMMAD FARAAZ SADIQ" userId="7028b4ef8321a46c" providerId="LiveId" clId="{F70CE316-D5FC-4F5E-BCF0-1988FC5B110D}" dt="2023-01-13T12:21:03.873" v="5590" actId="21"/>
          <ac:picMkLst>
            <pc:docMk/>
            <pc:sldMk cId="2921771804" sldId="284"/>
            <ac:picMk id="19" creationId="{E63FF591-AD0D-E11B-069B-559006F830FB}"/>
          </ac:picMkLst>
        </pc:picChg>
        <pc:picChg chg="add del mod">
          <ac:chgData name="MUHAMMAD FARAAZ SADIQ" userId="7028b4ef8321a46c" providerId="LiveId" clId="{F70CE316-D5FC-4F5E-BCF0-1988FC5B110D}" dt="2023-01-13T13:06:20.484" v="6582" actId="478"/>
          <ac:picMkLst>
            <pc:docMk/>
            <pc:sldMk cId="2921771804" sldId="284"/>
            <ac:picMk id="20" creationId="{2CE5E634-5815-B3DB-226E-5F5690383DBF}"/>
          </ac:picMkLst>
        </pc:picChg>
        <pc:picChg chg="add mod">
          <ac:chgData name="MUHAMMAD FARAAZ SADIQ" userId="7028b4ef8321a46c" providerId="LiveId" clId="{F70CE316-D5FC-4F5E-BCF0-1988FC5B110D}" dt="2023-01-13T13:05:45.957" v="6581" actId="14100"/>
          <ac:picMkLst>
            <pc:docMk/>
            <pc:sldMk cId="2921771804" sldId="284"/>
            <ac:picMk id="22" creationId="{791CCE25-DB34-B8D6-988A-5B8174B6736B}"/>
          </ac:picMkLst>
        </pc:picChg>
        <pc:picChg chg="add mod">
          <ac:chgData name="MUHAMMAD FARAAZ SADIQ" userId="7028b4ef8321a46c" providerId="LiveId" clId="{F70CE316-D5FC-4F5E-BCF0-1988FC5B110D}" dt="2023-01-13T13:06:27.864" v="6584" actId="1076"/>
          <ac:picMkLst>
            <pc:docMk/>
            <pc:sldMk cId="2921771804" sldId="284"/>
            <ac:picMk id="24" creationId="{A54967CC-72FF-9361-CF8F-F51899C3384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amiya2002/Hexart.In-Internship-Projects" TargetMode="External"/><Relationship Id="rId2" Type="http://schemas.openxmlformats.org/officeDocument/2006/relationships/hyperlink" Target="https://archive.ics.uci.edu/ml/datasets/Iris/" TargetMode="External"/><Relationship Id="rId1" Type="http://schemas.openxmlformats.org/officeDocument/2006/relationships/slideLayout" Target="../slideLayouts/slideLayout15.xml"/><Relationship Id="rId6" Type="http://schemas.openxmlformats.org/officeDocument/2006/relationships/hyperlink" Target="https://scikit-learn.org/stable/modules/preprocessing.html" TargetMode="External"/><Relationship Id="rId5" Type="http://schemas.openxmlformats.org/officeDocument/2006/relationships/hyperlink" Target="https://keras.io/api/optimizers/adam/" TargetMode="External"/><Relationship Id="rId4" Type="http://schemas.openxmlformats.org/officeDocument/2006/relationships/hyperlink" Target="https://www.tensorflow.org/guide/keras/sequential_mode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Classification With Neural Networks Using Python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SAMIYA SADIQ</a:t>
            </a:r>
          </a:p>
          <a:p>
            <a:r>
              <a:rPr lang="en-US" dirty="0"/>
              <a:t>samiyasadiq2002@gmail.com</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415035" y="469900"/>
            <a:ext cx="7425604" cy="4292599"/>
          </a:xfrm>
        </p:spPr>
        <p:txBody>
          <a:bodyPr/>
          <a:lstStyle/>
          <a:p>
            <a:r>
              <a:rPr lang="en-US" sz="1800" dirty="0"/>
              <a:t>8.  </a:t>
            </a:r>
            <a:r>
              <a:rPr lang="en-US" sz="2000" dirty="0"/>
              <a:t>Now</a:t>
            </a:r>
            <a:r>
              <a:rPr lang="en-US" sz="1800" dirty="0"/>
              <a:t>, Lets plot accuracy</a:t>
            </a:r>
            <a:br>
              <a:rPr lang="en-US" sz="1800" dirty="0"/>
            </a:br>
            <a:br>
              <a:rPr lang="en-US" sz="1100" dirty="0"/>
            </a:br>
            <a:br>
              <a:rPr lang="en-US" sz="1100" dirty="0"/>
            </a:br>
            <a:br>
              <a:rPr lang="en-US" sz="1100" dirty="0"/>
            </a:br>
            <a:r>
              <a:rPr lang="en-US" sz="1100" dirty="0"/>
              <a:t>l</a:t>
            </a:r>
            <a:br>
              <a:rPr lang="en-US" sz="1100" dirty="0"/>
            </a:br>
            <a:br>
              <a:rPr lang="en-US" sz="1100" dirty="0"/>
            </a:br>
            <a:br>
              <a:rPr lang="en-US" sz="1100" dirty="0"/>
            </a:br>
            <a:br>
              <a:rPr lang="en-US" sz="1100" dirty="0"/>
            </a:br>
            <a:br>
              <a:rPr lang="en-US" sz="1100" dirty="0"/>
            </a:br>
            <a:br>
              <a:rPr lang="en-US" sz="1100" dirty="0"/>
            </a:br>
            <a:br>
              <a:rPr lang="en-US" sz="1100" dirty="0"/>
            </a:br>
            <a:br>
              <a:rPr lang="en-US" sz="1100" dirty="0"/>
            </a:br>
            <a:br>
              <a:rPr lang="en-US" sz="1100" dirty="0"/>
            </a:br>
            <a:br>
              <a:rPr lang="en-US" sz="1100" dirty="0"/>
            </a:br>
            <a:br>
              <a:rPr lang="en-US" sz="1100" dirty="0"/>
            </a:br>
            <a:br>
              <a:rPr lang="en-US" sz="1100" dirty="0"/>
            </a:br>
            <a:br>
              <a:rPr lang="en-US" sz="1100" dirty="0"/>
            </a:br>
            <a:br>
              <a:rPr lang="en-US" sz="1100" dirty="0"/>
            </a:br>
            <a:r>
              <a:rPr lang="en-US" sz="1800" dirty="0"/>
              <a:t>9. </a:t>
            </a:r>
            <a:r>
              <a:rPr lang="en-US" sz="2000" dirty="0"/>
              <a:t>Save</a:t>
            </a:r>
            <a:r>
              <a:rPr lang="en-US" sz="1800" dirty="0"/>
              <a:t> and load the model. Then try to make predictions for the loaded model</a:t>
            </a:r>
            <a:br>
              <a:rPr lang="en-US" sz="1800" dirty="0"/>
            </a:br>
            <a:br>
              <a:rPr lang="en-US" sz="1800" dirty="0"/>
            </a:br>
            <a:br>
              <a:rPr lang="en-US" sz="1100" dirty="0"/>
            </a:br>
            <a:br>
              <a:rPr lang="en-US" sz="1100" dirty="0"/>
            </a:br>
            <a:br>
              <a:rPr lang="en-US" sz="1100" dirty="0"/>
            </a:br>
            <a:br>
              <a:rPr lang="en-US" sz="1100" dirty="0"/>
            </a:br>
            <a:br>
              <a:rPr lang="en-US" sz="1100" dirty="0"/>
            </a:br>
            <a:endParaRPr lang="en-US" sz="1100" dirty="0"/>
          </a:p>
        </p:txBody>
      </p:sp>
      <p:pic>
        <p:nvPicPr>
          <p:cNvPr id="66" name="Picture 65">
            <a:extLst>
              <a:ext uri="{FF2B5EF4-FFF2-40B4-BE49-F238E27FC236}">
                <a16:creationId xmlns:a16="http://schemas.microsoft.com/office/drawing/2014/main" id="{F44B5CE0-691E-74FD-DBBF-F9FE7B91DFF3}"/>
              </a:ext>
            </a:extLst>
          </p:cNvPr>
          <p:cNvPicPr>
            <a:picLocks noChangeAspect="1"/>
          </p:cNvPicPr>
          <p:nvPr/>
        </p:nvPicPr>
        <p:blipFill>
          <a:blip r:embed="rId2"/>
          <a:stretch>
            <a:fillRect/>
          </a:stretch>
        </p:blipFill>
        <p:spPr>
          <a:xfrm>
            <a:off x="2756237" y="730835"/>
            <a:ext cx="2954867" cy="2089911"/>
          </a:xfrm>
          <a:prstGeom prst="rect">
            <a:avLst/>
          </a:prstGeom>
        </p:spPr>
      </p:pic>
      <p:pic>
        <p:nvPicPr>
          <p:cNvPr id="68" name="Picture 67">
            <a:extLst>
              <a:ext uri="{FF2B5EF4-FFF2-40B4-BE49-F238E27FC236}">
                <a16:creationId xmlns:a16="http://schemas.microsoft.com/office/drawing/2014/main" id="{FC819CD1-71FD-63DA-1FEB-70886EF538E6}"/>
              </a:ext>
            </a:extLst>
          </p:cNvPr>
          <p:cNvPicPr>
            <a:picLocks noChangeAspect="1"/>
          </p:cNvPicPr>
          <p:nvPr/>
        </p:nvPicPr>
        <p:blipFill>
          <a:blip r:embed="rId3"/>
          <a:stretch>
            <a:fillRect/>
          </a:stretch>
        </p:blipFill>
        <p:spPr>
          <a:xfrm>
            <a:off x="2671570" y="3728892"/>
            <a:ext cx="3039534" cy="2067213"/>
          </a:xfrm>
          <a:prstGeom prst="rect">
            <a:avLst/>
          </a:prstGeom>
        </p:spPr>
      </p:pic>
    </p:spTree>
    <p:extLst>
      <p:ext uri="{BB962C8B-B14F-4D97-AF65-F5344CB8AC3E}">
        <p14:creationId xmlns:p14="http://schemas.microsoft.com/office/powerpoint/2010/main" val="144501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338667" y="4397903"/>
            <a:ext cx="4368800" cy="2299229"/>
          </a:xfrm>
        </p:spPr>
        <p:txBody>
          <a:bodyPr>
            <a:normAutofit fontScale="92500" lnSpcReduction="20000"/>
          </a:bodyPr>
          <a:lstStyle/>
          <a:p>
            <a:r>
              <a:rPr lang="en-US" dirty="0">
                <a:solidFill>
                  <a:schemeClr val="tx1">
                    <a:lumMod val="50000"/>
                  </a:schemeClr>
                </a:solidFill>
              </a:rPr>
              <a:t>Important Links:</a:t>
            </a:r>
          </a:p>
          <a:p>
            <a:r>
              <a:rPr lang="en-US" dirty="0">
                <a:hlinkClick r:id="rId2"/>
              </a:rPr>
              <a:t>DATASET-LINK</a:t>
            </a:r>
            <a:endParaRPr lang="en-US" dirty="0"/>
          </a:p>
          <a:p>
            <a:r>
              <a:rPr lang="en-US" dirty="0">
                <a:hlinkClick r:id="rId3"/>
              </a:rPr>
              <a:t>GitHub</a:t>
            </a:r>
            <a:endParaRPr lang="en-US" dirty="0"/>
          </a:p>
          <a:p>
            <a:r>
              <a:rPr lang="en-US" dirty="0">
                <a:hlinkClick r:id="rId4"/>
              </a:rPr>
              <a:t>Guide to tensorflow_keras</a:t>
            </a:r>
            <a:endParaRPr lang="en-US" dirty="0"/>
          </a:p>
          <a:p>
            <a:r>
              <a:rPr lang="en-US" dirty="0">
                <a:hlinkClick r:id="rId5"/>
              </a:rPr>
              <a:t>keras Optimizers </a:t>
            </a:r>
            <a:endParaRPr lang="en-US" dirty="0"/>
          </a:p>
          <a:p>
            <a:r>
              <a:rPr lang="en-US" dirty="0">
                <a:hlinkClick r:id="rId6"/>
              </a:rPr>
              <a:t>Preprocessing data</a:t>
            </a:r>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234888622"/>
              </p:ext>
            </p:extLst>
          </p:nvPr>
        </p:nvGraphicFramePr>
        <p:xfrm>
          <a:off x="7791450" y="1169988"/>
          <a:ext cx="4180417" cy="2907160"/>
        </p:xfrm>
        <a:graphic>
          <a:graphicData uri="http://schemas.openxmlformats.org/drawingml/2006/table">
            <a:tbl>
              <a:tblPr firstRow="1" bandRow="1"/>
              <a:tblGrid>
                <a:gridCol w="4180417">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What is Classification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Neural Networks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Classification with Neural Networks</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620520" y="140546"/>
            <a:ext cx="5948680" cy="1773555"/>
          </a:xfrm>
        </p:spPr>
        <p:txBody>
          <a:bodyPr/>
          <a:lstStyle/>
          <a:p>
            <a:r>
              <a:rPr lang="en-US" dirty="0"/>
              <a:t>What is Classification?</a:t>
            </a:r>
          </a:p>
        </p:txBody>
      </p:sp>
      <p:sp>
        <p:nvSpPr>
          <p:cNvPr id="2" name="TextBox 1">
            <a:extLst>
              <a:ext uri="{FF2B5EF4-FFF2-40B4-BE49-F238E27FC236}">
                <a16:creationId xmlns:a16="http://schemas.microsoft.com/office/drawing/2014/main" id="{1775CCA1-B970-676B-B55F-D73A531CB8D4}"/>
              </a:ext>
            </a:extLst>
          </p:cNvPr>
          <p:cNvSpPr txBox="1"/>
          <p:nvPr/>
        </p:nvSpPr>
        <p:spPr>
          <a:xfrm>
            <a:off x="829733" y="1979863"/>
            <a:ext cx="10024534" cy="2677656"/>
          </a:xfrm>
          <a:prstGeom prst="rect">
            <a:avLst/>
          </a:prstGeom>
          <a:noFill/>
        </p:spPr>
        <p:txBody>
          <a:bodyPr wrap="square" rtlCol="0">
            <a:spAutoFit/>
          </a:bodyPr>
          <a:lstStyle/>
          <a:p>
            <a:r>
              <a:rPr lang="en-US" sz="2400" dirty="0"/>
              <a:t>Classification is a type of supervised machine learning algorithm and is described as the process of recognizing, comprehending, and categorizing things and thoughts into predefined groups, also known as "subpopulations." Classification in machine learning systems uses a broad range of methods to classify future datasets into suitable and relevant categories with the help of these pre-categorized training datasets. Classification algorithm is used in Speech Recognition, Detecting spam E-mails, etc.</a:t>
            </a:r>
          </a:p>
        </p:txBody>
      </p:sp>
      <p:pic>
        <p:nvPicPr>
          <p:cNvPr id="6" name="Picture 5">
            <a:extLst>
              <a:ext uri="{FF2B5EF4-FFF2-40B4-BE49-F238E27FC236}">
                <a16:creationId xmlns:a16="http://schemas.microsoft.com/office/drawing/2014/main" id="{DEC9F18C-B61E-761A-4E5A-A8F8EC964B4E}"/>
              </a:ext>
            </a:extLst>
          </p:cNvPr>
          <p:cNvPicPr>
            <a:picLocks noChangeAspect="1"/>
          </p:cNvPicPr>
          <p:nvPr/>
        </p:nvPicPr>
        <p:blipFill>
          <a:blip r:embed="rId2"/>
          <a:stretch>
            <a:fillRect/>
          </a:stretch>
        </p:blipFill>
        <p:spPr>
          <a:xfrm>
            <a:off x="3032247" y="4335872"/>
            <a:ext cx="5839640" cy="2381582"/>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64B5B693-94A3-322E-51C9-8E25456D09BB}"/>
              </a:ext>
            </a:extLst>
          </p:cNvPr>
          <p:cNvSpPr>
            <a:spLocks noGrp="1"/>
          </p:cNvSpPr>
          <p:nvPr>
            <p:ph idx="1"/>
          </p:nvPr>
        </p:nvSpPr>
        <p:spPr>
          <a:xfrm>
            <a:off x="576072" y="1446107"/>
            <a:ext cx="6059450" cy="4352713"/>
          </a:xfrm>
        </p:spPr>
        <p:txBody>
          <a:bodyPr>
            <a:normAutofit fontScale="92500" lnSpcReduction="20000"/>
          </a:bodyPr>
          <a:lstStyle/>
          <a:p>
            <a:pPr marL="0" indent="0">
              <a:buNone/>
            </a:pPr>
            <a:r>
              <a:rPr lang="en-US" b="0" i="0" dirty="0">
                <a:solidFill>
                  <a:srgbClr val="AD5C4D"/>
                </a:solidFill>
                <a:effectLst/>
              </a:rPr>
              <a:t>Artificial neural networks (ANN), more commonly referred to as </a:t>
            </a:r>
            <a:r>
              <a:rPr lang="en-US" b="1" i="0" dirty="0">
                <a:solidFill>
                  <a:srgbClr val="AD5C4D"/>
                </a:solidFill>
                <a:effectLst/>
              </a:rPr>
              <a:t>neural networks</a:t>
            </a:r>
            <a:r>
              <a:rPr lang="en-US" b="0" i="0" dirty="0">
                <a:solidFill>
                  <a:srgbClr val="AD5C4D"/>
                </a:solidFill>
                <a:effectLst/>
              </a:rPr>
              <a:t> (NN), are computing systems inspired by the biological neural networks that constitute human brains. Artificial neural networks (ANNs) consist of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lang="en-US" dirty="0">
              <a:solidFill>
                <a:srgbClr val="AD5C4D"/>
              </a:solidFill>
            </a:endParaRPr>
          </a:p>
        </p:txBody>
      </p:sp>
      <p:pic>
        <p:nvPicPr>
          <p:cNvPr id="10" name="Picture 9">
            <a:extLst>
              <a:ext uri="{FF2B5EF4-FFF2-40B4-BE49-F238E27FC236}">
                <a16:creationId xmlns:a16="http://schemas.microsoft.com/office/drawing/2014/main" id="{32C63D10-8F57-30BE-0298-61912DEAB679}"/>
              </a:ext>
            </a:extLst>
          </p:cNvPr>
          <p:cNvPicPr>
            <a:picLocks noChangeAspect="1"/>
          </p:cNvPicPr>
          <p:nvPr/>
        </p:nvPicPr>
        <p:blipFill>
          <a:blip r:embed="rId2"/>
          <a:stretch>
            <a:fillRect/>
          </a:stretch>
        </p:blipFill>
        <p:spPr>
          <a:xfrm>
            <a:off x="6879362" y="2141220"/>
            <a:ext cx="4573498" cy="2590800"/>
          </a:xfrm>
          <a:prstGeom prst="rect">
            <a:avLst/>
          </a:prstGeom>
        </p:spPr>
      </p:pic>
    </p:spTree>
    <p:extLst>
      <p:ext uri="{BB962C8B-B14F-4D97-AF65-F5344CB8AC3E}">
        <p14:creationId xmlns:p14="http://schemas.microsoft.com/office/powerpoint/2010/main" val="16990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449072" y="393192"/>
            <a:ext cx="10892028" cy="5465741"/>
          </a:xfrm>
        </p:spPr>
        <p:txBody>
          <a:bodyPr/>
          <a:lstStyle/>
          <a:p>
            <a:r>
              <a:rPr lang="en-US" sz="1600" dirty="0"/>
              <a:t>Neural networks are made up of layers of neurons these neurons are the core processing units of the network. First, the input layer is where we feed our inputs, the hidden layer that is responsible for most of the computation and the output layer predicts our output. Neurons of one layer are connected to the neurons of the next layers through channels. Each of these channels is given numeric values known as weights. The inputs are multiplied with the corresponding weights and their sum is sent as input to the neurons in the hidden layer. Each of these neurons is associated with numeric values called the bias which is then added to the input sum. This value is then passed to the threshold function called the activation function. The result of the activation function determines if the particular neuron will get activated or not. An activated neuron transmits data to the neurons of the next layer over the channels. In this manner, the data is propagated through the network. This is called Forward Propagation. In the output layer the neurons with the highest value fire and determine the output (The values are probability). Our network is yet to be trained during this training process along with the input it also has the output fed. The predicted output is compared against the actual output to </a:t>
            </a:r>
            <a:r>
              <a:rPr lang="en-US" sz="1600" dirty="0" err="1"/>
              <a:t>realise</a:t>
            </a:r>
            <a:r>
              <a:rPr lang="en-US" sz="1600" dirty="0"/>
              <a:t> the error in the prediction. The magnitude of the error indicates how wrong we are. The sign suggests if our values are higher or lower than expected. This information is then transferred backwards through our network. This is known as Backpropagation.  Now based on this information, the weights are adjusted. This process of forward propagation and backward propagation is iteratively performed with multiple inputs. This process continues until our network has weights such that it can make accurate predictions in most cases. It might take a lot of time to train our neural networks. </a:t>
            </a:r>
            <a:br>
              <a:rPr lang="en-US" sz="1600" dirty="0"/>
            </a:br>
            <a:r>
              <a:rPr lang="en-US" sz="1600" dirty="0"/>
              <a:t>APPLICATIONS OF NEURAL NETWORK: </a:t>
            </a:r>
            <a:br>
              <a:rPr lang="en-US" sz="1600" dirty="0"/>
            </a:br>
            <a:r>
              <a:rPr lang="en-US" sz="1600" dirty="0"/>
              <a:t>1. Facial Recognition</a:t>
            </a:r>
            <a:br>
              <a:rPr lang="en-US" sz="1600" dirty="0"/>
            </a:br>
            <a:r>
              <a:rPr lang="en-US" sz="1600" dirty="0"/>
              <a:t> 2. Forecasting stock prices or weather  </a:t>
            </a:r>
            <a:br>
              <a:rPr lang="en-US" sz="1600" dirty="0"/>
            </a:br>
            <a:r>
              <a:rPr lang="en-US" sz="1600" dirty="0"/>
              <a:t>3. Healthcare </a:t>
            </a:r>
            <a:br>
              <a:rPr lang="en-US" sz="1600" dirty="0"/>
            </a:br>
            <a:r>
              <a:rPr lang="en-US" sz="1600" dirty="0"/>
              <a:t>4. Signature Verification and Handwritten Analysis</a:t>
            </a:r>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145521" y="183093"/>
            <a:ext cx="7516812" cy="561974"/>
          </a:xfrm>
        </p:spPr>
        <p:txBody>
          <a:bodyPr>
            <a:noAutofit/>
          </a:bodyPr>
          <a:lstStyle/>
          <a:p>
            <a:r>
              <a:rPr lang="en-US" sz="4000" dirty="0">
                <a:solidFill>
                  <a:schemeClr val="tx1">
                    <a:lumMod val="50000"/>
                  </a:schemeClr>
                </a:solidFill>
              </a:rPr>
              <a:t>CLASSIFICATION WITH NEURAL NETWORKS</a:t>
            </a:r>
          </a:p>
        </p:txBody>
      </p:sp>
      <p:sp>
        <p:nvSpPr>
          <p:cNvPr id="10" name="TextBox 9">
            <a:extLst>
              <a:ext uri="{FF2B5EF4-FFF2-40B4-BE49-F238E27FC236}">
                <a16:creationId xmlns:a16="http://schemas.microsoft.com/office/drawing/2014/main" id="{9F5F0517-BA30-9CD3-5161-066DE43C947A}"/>
              </a:ext>
            </a:extLst>
          </p:cNvPr>
          <p:cNvSpPr txBox="1"/>
          <p:nvPr/>
        </p:nvSpPr>
        <p:spPr>
          <a:xfrm>
            <a:off x="365760" y="1667934"/>
            <a:ext cx="10553531" cy="2862322"/>
          </a:xfrm>
          <a:prstGeom prst="rect">
            <a:avLst/>
          </a:prstGeom>
          <a:noFill/>
        </p:spPr>
        <p:txBody>
          <a:bodyPr wrap="square" rtlCol="0">
            <a:spAutoFit/>
          </a:bodyPr>
          <a:lstStyle/>
          <a:p>
            <a:r>
              <a:rPr lang="en-US" dirty="0"/>
              <a:t> I am using the iris dataset which consists of 5 attributes they are sepal length in cm, sepal width in cm, petal length in cm, petal width in cm and target for classification with neural networks.</a:t>
            </a:r>
          </a:p>
          <a:p>
            <a:endParaRPr lang="en-US" dirty="0"/>
          </a:p>
          <a:p>
            <a:r>
              <a:rPr lang="en-US" dirty="0"/>
              <a:t>1. Import the relevant modules or libraries </a:t>
            </a:r>
          </a:p>
          <a:p>
            <a:endParaRPr lang="en-US" dirty="0"/>
          </a:p>
          <a:p>
            <a:endParaRPr lang="en-US" dirty="0"/>
          </a:p>
          <a:p>
            <a:endParaRPr lang="en-US" dirty="0"/>
          </a:p>
          <a:p>
            <a:endParaRPr lang="en-US" dirty="0"/>
          </a:p>
          <a:p>
            <a:endParaRPr lang="en-US" dirty="0"/>
          </a:p>
          <a:p>
            <a:r>
              <a:rPr lang="en-US" dirty="0"/>
              <a:t>2. Read your dataset </a:t>
            </a:r>
          </a:p>
        </p:txBody>
      </p:sp>
      <p:pic>
        <p:nvPicPr>
          <p:cNvPr id="12" name="Picture 11">
            <a:extLst>
              <a:ext uri="{FF2B5EF4-FFF2-40B4-BE49-F238E27FC236}">
                <a16:creationId xmlns:a16="http://schemas.microsoft.com/office/drawing/2014/main" id="{E8EC0C50-8155-F310-DF8A-8AE54FDE3473}"/>
              </a:ext>
            </a:extLst>
          </p:cNvPr>
          <p:cNvPicPr>
            <a:picLocks noChangeAspect="1"/>
          </p:cNvPicPr>
          <p:nvPr/>
        </p:nvPicPr>
        <p:blipFill>
          <a:blip r:embed="rId2"/>
          <a:stretch>
            <a:fillRect/>
          </a:stretch>
        </p:blipFill>
        <p:spPr>
          <a:xfrm>
            <a:off x="6476999" y="2376589"/>
            <a:ext cx="3276600" cy="1427563"/>
          </a:xfrm>
          <a:prstGeom prst="rect">
            <a:avLst/>
          </a:prstGeom>
        </p:spPr>
      </p:pic>
      <p:pic>
        <p:nvPicPr>
          <p:cNvPr id="15" name="Picture 14">
            <a:extLst>
              <a:ext uri="{FF2B5EF4-FFF2-40B4-BE49-F238E27FC236}">
                <a16:creationId xmlns:a16="http://schemas.microsoft.com/office/drawing/2014/main" id="{2D9159D5-3B80-512F-92DB-89DFDCA52FB3}"/>
              </a:ext>
            </a:extLst>
          </p:cNvPr>
          <p:cNvPicPr>
            <a:picLocks noChangeAspect="1"/>
          </p:cNvPicPr>
          <p:nvPr/>
        </p:nvPicPr>
        <p:blipFill>
          <a:blip r:embed="rId3"/>
          <a:stretch>
            <a:fillRect/>
          </a:stretch>
        </p:blipFill>
        <p:spPr>
          <a:xfrm>
            <a:off x="6477000" y="4091347"/>
            <a:ext cx="3276599" cy="2086266"/>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204DCC-E1DB-8929-4E2C-4DE7BD6C950F}"/>
              </a:ext>
            </a:extLst>
          </p:cNvPr>
          <p:cNvSpPr txBox="1"/>
          <p:nvPr/>
        </p:nvSpPr>
        <p:spPr>
          <a:xfrm>
            <a:off x="524934" y="524933"/>
            <a:ext cx="6578600" cy="5355312"/>
          </a:xfrm>
          <a:prstGeom prst="rect">
            <a:avLst/>
          </a:prstGeom>
          <a:noFill/>
        </p:spPr>
        <p:txBody>
          <a:bodyPr wrap="square" rtlCol="0">
            <a:spAutoFit/>
          </a:bodyPr>
          <a:lstStyle/>
          <a:p>
            <a:r>
              <a:rPr lang="en-US" dirty="0"/>
              <a:t>3. DATA PREPARATION:</a:t>
            </a:r>
          </a:p>
          <a:p>
            <a:r>
              <a:rPr lang="en-US" dirty="0"/>
              <a:t>Here, I will check if our dataset consists of null values. Upon checking I found that there are no null values. Then I separate ‘target’ and inputs by having variables x and y assigned to each of them. Finally spilt it into training and testing (our test_size is “0.1”)  </a:t>
            </a:r>
          </a:p>
          <a:p>
            <a:endParaRPr lang="en-US" dirty="0"/>
          </a:p>
          <a:p>
            <a:endParaRPr lang="en-US" dirty="0"/>
          </a:p>
          <a:p>
            <a:endParaRPr lang="en-US" dirty="0"/>
          </a:p>
          <a:p>
            <a:r>
              <a:rPr lang="en-US" dirty="0"/>
              <a:t>4. Standardization or mean removal and variance scaling is a common requirement for many machine learning estimators implemented in scikit-learn. Here width and the length of sepal and petal are in </a:t>
            </a:r>
            <a:r>
              <a:rPr lang="en-US" dirty="0" err="1"/>
              <a:t>centimetres</a:t>
            </a:r>
            <a:r>
              <a:rPr lang="en-US" dirty="0"/>
              <a:t> therefore they are required to be normalized. So, we use StandardScaler() on X_train and X_test and use LabelEncoder() on y_train and y_test (NOTE: label encoder can be used to transform non-numerical labels to numerical labels)</a:t>
            </a:r>
          </a:p>
          <a:p>
            <a:endParaRPr lang="en-US"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p:txBody>
      </p:sp>
      <p:pic>
        <p:nvPicPr>
          <p:cNvPr id="9" name="Picture 8">
            <a:extLst>
              <a:ext uri="{FF2B5EF4-FFF2-40B4-BE49-F238E27FC236}">
                <a16:creationId xmlns:a16="http://schemas.microsoft.com/office/drawing/2014/main" id="{1EACDF9E-BD87-1EC4-CBC6-704ED6E4D36A}"/>
              </a:ext>
            </a:extLst>
          </p:cNvPr>
          <p:cNvPicPr>
            <a:picLocks noChangeAspect="1"/>
          </p:cNvPicPr>
          <p:nvPr/>
        </p:nvPicPr>
        <p:blipFill>
          <a:blip r:embed="rId2"/>
          <a:stretch>
            <a:fillRect/>
          </a:stretch>
        </p:blipFill>
        <p:spPr>
          <a:xfrm>
            <a:off x="7732359" y="364067"/>
            <a:ext cx="3295305" cy="1762372"/>
          </a:xfrm>
          <a:prstGeom prst="rect">
            <a:avLst/>
          </a:prstGeom>
        </p:spPr>
      </p:pic>
      <p:pic>
        <p:nvPicPr>
          <p:cNvPr id="13" name="Picture 12">
            <a:extLst>
              <a:ext uri="{FF2B5EF4-FFF2-40B4-BE49-F238E27FC236}">
                <a16:creationId xmlns:a16="http://schemas.microsoft.com/office/drawing/2014/main" id="{9A95AEC9-E64E-717C-B5F7-2DBB3001242E}"/>
              </a:ext>
            </a:extLst>
          </p:cNvPr>
          <p:cNvPicPr>
            <a:picLocks noChangeAspect="1"/>
          </p:cNvPicPr>
          <p:nvPr/>
        </p:nvPicPr>
        <p:blipFill>
          <a:blip r:embed="rId3"/>
          <a:stretch>
            <a:fillRect/>
          </a:stretch>
        </p:blipFill>
        <p:spPr>
          <a:xfrm>
            <a:off x="7732359" y="2804023"/>
            <a:ext cx="3296110" cy="1762371"/>
          </a:xfrm>
          <a:prstGeom prst="rect">
            <a:avLst/>
          </a:prstGeom>
        </p:spPr>
      </p:pic>
    </p:spTree>
    <p:extLst>
      <p:ext uri="{BB962C8B-B14F-4D97-AF65-F5344CB8AC3E}">
        <p14:creationId xmlns:p14="http://schemas.microsoft.com/office/powerpoint/2010/main" val="260729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7D74F4-31DE-58ED-43BC-FE63D5D6158F}"/>
              </a:ext>
            </a:extLst>
          </p:cNvPr>
          <p:cNvSpPr txBox="1"/>
          <p:nvPr/>
        </p:nvSpPr>
        <p:spPr>
          <a:xfrm>
            <a:off x="365760" y="304799"/>
            <a:ext cx="6832600" cy="5632311"/>
          </a:xfrm>
          <a:prstGeom prst="rect">
            <a:avLst/>
          </a:prstGeom>
          <a:noFill/>
        </p:spPr>
        <p:txBody>
          <a:bodyPr wrap="square" rtlCol="0">
            <a:spAutoFit/>
          </a:bodyPr>
          <a:lstStyle/>
          <a:p>
            <a:pPr>
              <a:spcBef>
                <a:spcPts val="0"/>
              </a:spcBef>
              <a:spcAft>
                <a:spcPts val="0"/>
              </a:spcAft>
            </a:pPr>
            <a:r>
              <a:rPr lang="en-US" dirty="0">
                <a:solidFill>
                  <a:srgbClr val="0E101A"/>
                </a:solidFill>
                <a:effectLst/>
              </a:rPr>
              <a:t>4. Now I will be creating the model using </a:t>
            </a:r>
            <a:r>
              <a:rPr lang="en-US" dirty="0" err="1">
                <a:solidFill>
                  <a:srgbClr val="0E101A"/>
                </a:solidFill>
                <a:effectLst/>
              </a:rPr>
              <a:t>Keras.Sequential</a:t>
            </a:r>
            <a:r>
              <a:rPr lang="en-US" dirty="0">
                <a:solidFill>
                  <a:srgbClr val="0E101A"/>
                </a:solidFill>
                <a:effectLst/>
              </a:rPr>
              <a:t>. We define and construct the architecture of the model. We are using Dense layers to define the input, output and intermediate layers. A sequential model is appropriate for the plain stack of layers. We have used </a:t>
            </a:r>
            <a:r>
              <a:rPr lang="en-US" dirty="0" err="1">
                <a:solidFill>
                  <a:srgbClr val="0E101A"/>
                </a:solidFill>
                <a:effectLst/>
              </a:rPr>
              <a:t>relu</a:t>
            </a:r>
            <a:r>
              <a:rPr lang="en-US" dirty="0">
                <a:solidFill>
                  <a:srgbClr val="0E101A"/>
                </a:solidFill>
                <a:effectLst/>
              </a:rPr>
              <a:t> (Rectifier Linear Unit) which is one of the most popular activation functions used in the hidden layer of Neural Networks Its primary benefit is that it avoids and corrects the vanishing gradient problem while being less computationally expensive than tanh and sigmoid. We have also used softmax, which is mostly used in the last layer NN which calculates the probabilities distribution. Its main advantage is it can handle multiple classes.</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5. Once I have specified my model, I will have all the layers inside my model then we will compile our model. To compile the model we require three arguments: </a:t>
            </a:r>
            <a:r>
              <a:rPr lang="en-US" b="1" dirty="0">
                <a:solidFill>
                  <a:srgbClr val="0E101A"/>
                </a:solidFill>
                <a:effectLst/>
              </a:rPr>
              <a:t>Optimizer</a:t>
            </a:r>
            <a:r>
              <a:rPr lang="en-US" dirty="0">
                <a:solidFill>
                  <a:srgbClr val="0E101A"/>
                </a:solidFill>
                <a:effectLst/>
              </a:rPr>
              <a:t> - It could be a string identifier of an existing optimizer or the instance of the optimizer class. </a:t>
            </a:r>
            <a:r>
              <a:rPr lang="en-US" b="1" dirty="0">
                <a:solidFill>
                  <a:srgbClr val="0E101A"/>
                </a:solidFill>
                <a:effectLst/>
              </a:rPr>
              <a:t>Loss -</a:t>
            </a:r>
            <a:r>
              <a:rPr lang="en-US" dirty="0">
                <a:solidFill>
                  <a:srgbClr val="0E101A"/>
                </a:solidFill>
                <a:effectLst/>
              </a:rPr>
              <a:t>This is the objective that the model will try to minimize. It can be a string identifier to the existing loss function. </a:t>
            </a:r>
            <a:r>
              <a:rPr lang="en-US" b="1" dirty="0">
                <a:solidFill>
                  <a:srgbClr val="0E101A"/>
                </a:solidFill>
                <a:effectLst/>
              </a:rPr>
              <a:t>Metrics – </a:t>
            </a:r>
            <a:r>
              <a:rPr lang="en-US" dirty="0">
                <a:solidFill>
                  <a:srgbClr val="0E101A"/>
                </a:solidFill>
                <a:effectLst/>
              </a:rPr>
              <a:t>List of all the metrics to be evaluated by the model during training and testing. Can be a string identifier of existing metrics. Typically we use metrics=[‘accuracy’].</a:t>
            </a:r>
          </a:p>
        </p:txBody>
      </p:sp>
      <p:pic>
        <p:nvPicPr>
          <p:cNvPr id="8" name="Picture 7">
            <a:extLst>
              <a:ext uri="{FF2B5EF4-FFF2-40B4-BE49-F238E27FC236}">
                <a16:creationId xmlns:a16="http://schemas.microsoft.com/office/drawing/2014/main" id="{A9CA1373-8F64-0350-B796-B9F49D5554B2}"/>
              </a:ext>
            </a:extLst>
          </p:cNvPr>
          <p:cNvPicPr>
            <a:picLocks noChangeAspect="1"/>
          </p:cNvPicPr>
          <p:nvPr/>
        </p:nvPicPr>
        <p:blipFill>
          <a:blip r:embed="rId2"/>
          <a:stretch>
            <a:fillRect/>
          </a:stretch>
        </p:blipFill>
        <p:spPr>
          <a:xfrm>
            <a:off x="7882467" y="499534"/>
            <a:ext cx="3235014" cy="1507066"/>
          </a:xfrm>
          <a:prstGeom prst="rect">
            <a:avLst/>
          </a:prstGeom>
        </p:spPr>
      </p:pic>
      <p:pic>
        <p:nvPicPr>
          <p:cNvPr id="19" name="Picture 18">
            <a:extLst>
              <a:ext uri="{FF2B5EF4-FFF2-40B4-BE49-F238E27FC236}">
                <a16:creationId xmlns:a16="http://schemas.microsoft.com/office/drawing/2014/main" id="{E63FF591-AD0D-E11B-069B-559006F830FB}"/>
              </a:ext>
            </a:extLst>
          </p:cNvPr>
          <p:cNvPicPr>
            <a:picLocks noChangeAspect="1"/>
          </p:cNvPicPr>
          <p:nvPr/>
        </p:nvPicPr>
        <p:blipFill>
          <a:blip r:embed="rId3"/>
          <a:stretch>
            <a:fillRect/>
          </a:stretch>
        </p:blipFill>
        <p:spPr>
          <a:xfrm>
            <a:off x="7882467" y="3590395"/>
            <a:ext cx="3114675" cy="523875"/>
          </a:xfrm>
          <a:prstGeom prst="rect">
            <a:avLst/>
          </a:prstGeom>
        </p:spPr>
      </p:pic>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9F90DA-93EF-FBC8-8CD4-666A7D74C861}"/>
              </a:ext>
            </a:extLst>
          </p:cNvPr>
          <p:cNvSpPr txBox="1"/>
          <p:nvPr/>
        </p:nvSpPr>
        <p:spPr>
          <a:xfrm>
            <a:off x="237067" y="406400"/>
            <a:ext cx="6849534" cy="2862322"/>
          </a:xfrm>
          <a:prstGeom prst="rect">
            <a:avLst/>
          </a:prstGeom>
          <a:noFill/>
        </p:spPr>
        <p:txBody>
          <a:bodyPr wrap="square" rtlCol="0">
            <a:spAutoFit/>
          </a:bodyPr>
          <a:lstStyle/>
          <a:p>
            <a:r>
              <a:rPr lang="en-US" dirty="0"/>
              <a:t>6 Once the model is created and compiled we can train the model with model. fit() or use the model to predict using model .predict(). Here, fit the model using X_train and y_train, epochs indicate how many times we are going through the entire dataset, By setting verbose 0, 1 or 2 we say how you want to “see” the training progress of each epoch. We set verbose as 0 and it will show us nothing. You can set it as 1 or 2 if you want. And in validation_data we can pass dataset instances here we passed </a:t>
            </a:r>
            <a:r>
              <a:rPr lang="en-US" dirty="0" err="1"/>
              <a:t>X_test</a:t>
            </a:r>
            <a:r>
              <a:rPr lang="en-US" dirty="0"/>
              <a:t> and y_test (Step 4).</a:t>
            </a:r>
          </a:p>
          <a:p>
            <a:endParaRPr lang="en-US" dirty="0"/>
          </a:p>
          <a:p>
            <a:r>
              <a:rPr lang="en-US" dirty="0"/>
              <a:t>7. Viewing the summary of the model and then evaluating our data </a:t>
            </a:r>
          </a:p>
        </p:txBody>
      </p:sp>
      <p:pic>
        <p:nvPicPr>
          <p:cNvPr id="9" name="Picture 8">
            <a:extLst>
              <a:ext uri="{FF2B5EF4-FFF2-40B4-BE49-F238E27FC236}">
                <a16:creationId xmlns:a16="http://schemas.microsoft.com/office/drawing/2014/main" id="{7238BFF4-B24E-8C5C-FBD6-195569D578C3}"/>
              </a:ext>
            </a:extLst>
          </p:cNvPr>
          <p:cNvPicPr>
            <a:picLocks noChangeAspect="1"/>
          </p:cNvPicPr>
          <p:nvPr/>
        </p:nvPicPr>
        <p:blipFill>
          <a:blip r:embed="rId2"/>
          <a:stretch>
            <a:fillRect/>
          </a:stretch>
        </p:blipFill>
        <p:spPr>
          <a:xfrm>
            <a:off x="7086601" y="435091"/>
            <a:ext cx="4673601" cy="600783"/>
          </a:xfrm>
          <a:prstGeom prst="rect">
            <a:avLst/>
          </a:prstGeom>
        </p:spPr>
      </p:pic>
      <p:pic>
        <p:nvPicPr>
          <p:cNvPr id="22" name="Picture 21">
            <a:extLst>
              <a:ext uri="{FF2B5EF4-FFF2-40B4-BE49-F238E27FC236}">
                <a16:creationId xmlns:a16="http://schemas.microsoft.com/office/drawing/2014/main" id="{791CCE25-DB34-B8D6-988A-5B8174B6736B}"/>
              </a:ext>
            </a:extLst>
          </p:cNvPr>
          <p:cNvPicPr>
            <a:picLocks noChangeAspect="1"/>
          </p:cNvPicPr>
          <p:nvPr/>
        </p:nvPicPr>
        <p:blipFill>
          <a:blip r:embed="rId3"/>
          <a:stretch>
            <a:fillRect/>
          </a:stretch>
        </p:blipFill>
        <p:spPr>
          <a:xfrm>
            <a:off x="6915505" y="2843355"/>
            <a:ext cx="4522961" cy="695422"/>
          </a:xfrm>
          <a:prstGeom prst="rect">
            <a:avLst/>
          </a:prstGeom>
        </p:spPr>
      </p:pic>
      <p:pic>
        <p:nvPicPr>
          <p:cNvPr id="24" name="Picture 23">
            <a:extLst>
              <a:ext uri="{FF2B5EF4-FFF2-40B4-BE49-F238E27FC236}">
                <a16:creationId xmlns:a16="http://schemas.microsoft.com/office/drawing/2014/main" id="{A54967CC-72FF-9361-CF8F-F51899C33842}"/>
              </a:ext>
            </a:extLst>
          </p:cNvPr>
          <p:cNvPicPr>
            <a:picLocks noChangeAspect="1"/>
          </p:cNvPicPr>
          <p:nvPr/>
        </p:nvPicPr>
        <p:blipFill>
          <a:blip r:embed="rId4"/>
          <a:stretch>
            <a:fillRect/>
          </a:stretch>
        </p:blipFill>
        <p:spPr>
          <a:xfrm>
            <a:off x="6915505" y="3716658"/>
            <a:ext cx="4429743" cy="2543530"/>
          </a:xfrm>
          <a:prstGeom prst="rect">
            <a:avLst/>
          </a:prstGeom>
        </p:spPr>
      </p:pic>
    </p:spTree>
    <p:extLst>
      <p:ext uri="{BB962C8B-B14F-4D97-AF65-F5344CB8AC3E}">
        <p14:creationId xmlns:p14="http://schemas.microsoft.com/office/powerpoint/2010/main" val="2921771804"/>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{37759D38-6962-4782-BC9D-4EF638FC1071}tf11964407_win32</Template>
  <TotalTime>570</TotalTime>
  <Words>1264</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Nova</vt:lpstr>
      <vt:lpstr>Gill Sans Nova Light</vt:lpstr>
      <vt:lpstr>Sagona Book</vt:lpstr>
      <vt:lpstr>Office Theme</vt:lpstr>
      <vt:lpstr>Classification With Neural Networks Using Python</vt:lpstr>
      <vt:lpstr>agenda</vt:lpstr>
      <vt:lpstr>What is Classification?</vt:lpstr>
      <vt:lpstr>Neural Networks</vt:lpstr>
      <vt:lpstr>Neural networks are made up of layers of neurons these neurons are the core processing units of the network. First, the input layer is where we feed our inputs, the hidden layer that is responsible for most of the computation and the output layer predicts our output. Neurons of one layer are connected to the neurons of the next layers through channels. Each of these channels is given numeric values known as weights. The inputs are multiplied with the corresponding weights and their sum is sent as input to the neurons in the hidden layer. Each of these neurons is associated with numeric values called the bias which is then added to the input sum. This value is then passed to the threshold function called the activation function. The result of the activation function determines if the particular neuron will get activated or not. An activated neuron transmits data to the neurons of the next layer over the channels. In this manner, the data is propagated through the network. This is called Forward Propagation. In the output layer the neurons with the highest value fire and determine the output (The values are probability). Our network is yet to be trained during this training process along with the input it also has the output fed. The predicted output is compared against the actual output to realise the error in the prediction. The magnitude of the error indicates how wrong we are. The sign suggests if our values are higher or lower than expected. This information is then transferred backwards through our network. This is known as Backpropagation.  Now based on this information, the weights are adjusted. This process of forward propagation and backward propagation is iteratively performed with multiple inputs. This process continues until our network has weights such that it can make accurate predictions in most cases. It might take a lot of time to train our neural networks.  APPLICATIONS OF NEURAL NETWORK:  1. Facial Recognition  2. Forecasting stock prices or weather   3. Healthcare  4. Signature Verification and Handwritten Analysis</vt:lpstr>
      <vt:lpstr>PowerPoint Presentation</vt:lpstr>
      <vt:lpstr>PowerPoint Presentation</vt:lpstr>
      <vt:lpstr>PowerPoint Presentation</vt:lpstr>
      <vt:lpstr>PowerPoint Presentation</vt:lpstr>
      <vt:lpstr>8.  Now, Lets plot accuracy    l              9. Save and load the model. Then try to make predictions for the loaded model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With Neural Networks Using Python</dc:title>
  <dc:creator>Samiya Sadiq</dc:creator>
  <cp:lastModifiedBy>MUHAMMAD FARAAZ SADIQ</cp:lastModifiedBy>
  <cp:revision>1</cp:revision>
  <dcterms:created xsi:type="dcterms:W3CDTF">2023-01-12T15:28:02Z</dcterms:created>
  <dcterms:modified xsi:type="dcterms:W3CDTF">2023-01-15T16:05:26Z</dcterms:modified>
</cp:coreProperties>
</file>