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57" r:id="rId4"/>
    <p:sldId id="258" r:id="rId5"/>
    <p:sldId id="259" r:id="rId6"/>
    <p:sldId id="260" r:id="rId7"/>
    <p:sldId id="262" r:id="rId8"/>
    <p:sldId id="265"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FARAAZ SADIQ" initials="MFS" lastIdx="1" clrIdx="0">
    <p:extLst>
      <p:ext uri="{19B8F6BF-5375-455C-9EA6-DF929625EA0E}">
        <p15:presenceInfo xmlns:p15="http://schemas.microsoft.com/office/powerpoint/2012/main" userId="7028b4ef8321a4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FARAAZ SADIQ" userId="7028b4ef8321a46c" providerId="LiveId" clId="{DB4A29DD-94AB-4293-9440-0F97283724F4}"/>
    <pc:docChg chg="undo custSel addSld delSld modSld sldOrd">
      <pc:chgData name="MUHAMMAD FARAAZ SADIQ" userId="7028b4ef8321a46c" providerId="LiveId" clId="{DB4A29DD-94AB-4293-9440-0F97283724F4}" dt="2023-01-15T16:05:32.394" v="724"/>
      <pc:docMkLst>
        <pc:docMk/>
      </pc:docMkLst>
      <pc:sldChg chg="modSp mod">
        <pc:chgData name="MUHAMMAD FARAAZ SADIQ" userId="7028b4ef8321a46c" providerId="LiveId" clId="{DB4A29DD-94AB-4293-9440-0F97283724F4}" dt="2023-01-15T15:58:27.115" v="722" actId="20577"/>
        <pc:sldMkLst>
          <pc:docMk/>
          <pc:sldMk cId="2737295216" sldId="256"/>
        </pc:sldMkLst>
        <pc:spChg chg="mod">
          <ac:chgData name="MUHAMMAD FARAAZ SADIQ" userId="7028b4ef8321a46c" providerId="LiveId" clId="{DB4A29DD-94AB-4293-9440-0F97283724F4}" dt="2023-01-15T15:58:27.115" v="722" actId="20577"/>
          <ac:spMkLst>
            <pc:docMk/>
            <pc:sldMk cId="2737295216" sldId="256"/>
            <ac:spMk id="3" creationId="{9A7B44E6-1B39-B569-5C8C-0EF3FECD8424}"/>
          </ac:spMkLst>
        </pc:spChg>
      </pc:sldChg>
      <pc:sldChg chg="modSp mod">
        <pc:chgData name="MUHAMMAD FARAAZ SADIQ" userId="7028b4ef8321a46c" providerId="LiveId" clId="{DB4A29DD-94AB-4293-9440-0F97283724F4}" dt="2023-01-15T15:35:42.061" v="618" actId="12"/>
        <pc:sldMkLst>
          <pc:docMk/>
          <pc:sldMk cId="950860595" sldId="257"/>
        </pc:sldMkLst>
        <pc:spChg chg="mod">
          <ac:chgData name="MUHAMMAD FARAAZ SADIQ" userId="7028b4ef8321a46c" providerId="LiveId" clId="{DB4A29DD-94AB-4293-9440-0F97283724F4}" dt="2023-01-15T15:35:42.061" v="618" actId="12"/>
          <ac:spMkLst>
            <pc:docMk/>
            <pc:sldMk cId="950860595" sldId="257"/>
            <ac:spMk id="3" creationId="{76865D63-DA8D-BEEE-8185-40A40FA48E7F}"/>
          </ac:spMkLst>
        </pc:spChg>
        <pc:spChg chg="mod">
          <ac:chgData name="MUHAMMAD FARAAZ SADIQ" userId="7028b4ef8321a46c" providerId="LiveId" clId="{DB4A29DD-94AB-4293-9440-0F97283724F4}" dt="2023-01-15T14:54:14.376" v="192" actId="1076"/>
          <ac:spMkLst>
            <pc:docMk/>
            <pc:sldMk cId="950860595" sldId="257"/>
            <ac:spMk id="8" creationId="{36A98A81-7D46-95C6-36A0-A1C1CDA752B5}"/>
          </ac:spMkLst>
        </pc:spChg>
      </pc:sldChg>
      <pc:sldChg chg="modSp mod">
        <pc:chgData name="MUHAMMAD FARAAZ SADIQ" userId="7028b4ef8321a46c" providerId="LiveId" clId="{DB4A29DD-94AB-4293-9440-0F97283724F4}" dt="2023-01-15T15:37:19.099" v="628" actId="27636"/>
        <pc:sldMkLst>
          <pc:docMk/>
          <pc:sldMk cId="1413805509" sldId="258"/>
        </pc:sldMkLst>
        <pc:spChg chg="mod">
          <ac:chgData name="MUHAMMAD FARAAZ SADIQ" userId="7028b4ef8321a46c" providerId="LiveId" clId="{DB4A29DD-94AB-4293-9440-0F97283724F4}" dt="2023-01-15T14:53:31.723" v="190" actId="20577"/>
          <ac:spMkLst>
            <pc:docMk/>
            <pc:sldMk cId="1413805509" sldId="258"/>
            <ac:spMk id="2" creationId="{E8236793-50A2-A61B-F0DC-135513A950C5}"/>
          </ac:spMkLst>
        </pc:spChg>
        <pc:spChg chg="mod">
          <ac:chgData name="MUHAMMAD FARAAZ SADIQ" userId="7028b4ef8321a46c" providerId="LiveId" clId="{DB4A29DD-94AB-4293-9440-0F97283724F4}" dt="2023-01-15T15:37:19.099" v="628" actId="27636"/>
          <ac:spMkLst>
            <pc:docMk/>
            <pc:sldMk cId="1413805509" sldId="258"/>
            <ac:spMk id="3" creationId="{E31365A8-C9CD-6A83-9E8E-5D37B7DDF266}"/>
          </ac:spMkLst>
        </pc:spChg>
      </pc:sldChg>
      <pc:sldChg chg="modSp mod">
        <pc:chgData name="MUHAMMAD FARAAZ SADIQ" userId="7028b4ef8321a46c" providerId="LiveId" clId="{DB4A29DD-94AB-4293-9440-0F97283724F4}" dt="2023-01-15T15:38:43.370" v="656" actId="20577"/>
        <pc:sldMkLst>
          <pc:docMk/>
          <pc:sldMk cId="144067353" sldId="259"/>
        </pc:sldMkLst>
        <pc:spChg chg="mod">
          <ac:chgData name="MUHAMMAD FARAAZ SADIQ" userId="7028b4ef8321a46c" providerId="LiveId" clId="{DB4A29DD-94AB-4293-9440-0F97283724F4}" dt="2023-01-15T15:38:43.370" v="656" actId="20577"/>
          <ac:spMkLst>
            <pc:docMk/>
            <pc:sldMk cId="144067353" sldId="259"/>
            <ac:spMk id="2" creationId="{42145952-1B40-E5CB-D2C6-2AA6083BB58A}"/>
          </ac:spMkLst>
        </pc:spChg>
      </pc:sldChg>
      <pc:sldChg chg="addSp delSp modSp mod">
        <pc:chgData name="MUHAMMAD FARAAZ SADIQ" userId="7028b4ef8321a46c" providerId="LiveId" clId="{DB4A29DD-94AB-4293-9440-0F97283724F4}" dt="2023-01-15T15:39:31.361" v="665" actId="20577"/>
        <pc:sldMkLst>
          <pc:docMk/>
          <pc:sldMk cId="2933001158" sldId="260"/>
        </pc:sldMkLst>
        <pc:spChg chg="mod">
          <ac:chgData name="MUHAMMAD FARAAZ SADIQ" userId="7028b4ef8321a46c" providerId="LiveId" clId="{DB4A29DD-94AB-4293-9440-0F97283724F4}" dt="2023-01-15T15:39:31.361" v="665" actId="20577"/>
          <ac:spMkLst>
            <pc:docMk/>
            <pc:sldMk cId="2933001158" sldId="260"/>
            <ac:spMk id="3" creationId="{DFD484DE-E44D-1DD0-5927-4323718A980E}"/>
          </ac:spMkLst>
        </pc:spChg>
        <pc:picChg chg="add mod">
          <ac:chgData name="MUHAMMAD FARAAZ SADIQ" userId="7028b4ef8321a46c" providerId="LiveId" clId="{DB4A29DD-94AB-4293-9440-0F97283724F4}" dt="2023-01-15T15:04:31.820" v="307" actId="1076"/>
          <ac:picMkLst>
            <pc:docMk/>
            <pc:sldMk cId="2933001158" sldId="260"/>
            <ac:picMk id="4" creationId="{C17C841D-F5EC-06BE-A454-7E6A44406AD7}"/>
          </ac:picMkLst>
        </pc:picChg>
        <pc:picChg chg="del">
          <ac:chgData name="MUHAMMAD FARAAZ SADIQ" userId="7028b4ef8321a46c" providerId="LiveId" clId="{DB4A29DD-94AB-4293-9440-0F97283724F4}" dt="2023-01-15T14:55:46.322" v="193" actId="478"/>
          <ac:picMkLst>
            <pc:docMk/>
            <pc:sldMk cId="2933001158" sldId="260"/>
            <ac:picMk id="11" creationId="{74C9C94E-E06A-C5F8-13A3-53CF65AF540D}"/>
          </ac:picMkLst>
        </pc:picChg>
      </pc:sldChg>
      <pc:sldChg chg="addSp delSp modSp mod">
        <pc:chgData name="MUHAMMAD FARAAZ SADIQ" userId="7028b4ef8321a46c" providerId="LiveId" clId="{DB4A29DD-94AB-4293-9440-0F97283724F4}" dt="2023-01-15T15:42:24.563" v="677" actId="20577"/>
        <pc:sldMkLst>
          <pc:docMk/>
          <pc:sldMk cId="718933150" sldId="261"/>
        </pc:sldMkLst>
        <pc:spChg chg="mod">
          <ac:chgData name="MUHAMMAD FARAAZ SADIQ" userId="7028b4ef8321a46c" providerId="LiveId" clId="{DB4A29DD-94AB-4293-9440-0F97283724F4}" dt="2023-01-15T15:42:24.563" v="677" actId="20577"/>
          <ac:spMkLst>
            <pc:docMk/>
            <pc:sldMk cId="718933150" sldId="261"/>
            <ac:spMk id="3" creationId="{5DAA2927-1111-41E6-0518-0D4E05A216CB}"/>
          </ac:spMkLst>
        </pc:spChg>
        <pc:picChg chg="del">
          <ac:chgData name="MUHAMMAD FARAAZ SADIQ" userId="7028b4ef8321a46c" providerId="LiveId" clId="{DB4A29DD-94AB-4293-9440-0F97283724F4}" dt="2023-01-15T15:22:00.293" v="590" actId="478"/>
          <ac:picMkLst>
            <pc:docMk/>
            <pc:sldMk cId="718933150" sldId="261"/>
            <ac:picMk id="5" creationId="{5544DD58-F355-A57B-C242-6F9B8568C898}"/>
          </ac:picMkLst>
        </pc:picChg>
        <pc:picChg chg="add mod">
          <ac:chgData name="MUHAMMAD FARAAZ SADIQ" userId="7028b4ef8321a46c" providerId="LiveId" clId="{DB4A29DD-94AB-4293-9440-0F97283724F4}" dt="2023-01-15T15:22:39.884" v="593" actId="1076"/>
          <ac:picMkLst>
            <pc:docMk/>
            <pc:sldMk cId="718933150" sldId="261"/>
            <ac:picMk id="6" creationId="{C0E1B715-FFA6-6C27-1A69-DD8217BE8672}"/>
          </ac:picMkLst>
        </pc:picChg>
        <pc:picChg chg="del">
          <ac:chgData name="MUHAMMAD FARAAZ SADIQ" userId="7028b4ef8321a46c" providerId="LiveId" clId="{DB4A29DD-94AB-4293-9440-0F97283724F4}" dt="2023-01-15T15:22:02.270" v="591" actId="478"/>
          <ac:picMkLst>
            <pc:docMk/>
            <pc:sldMk cId="718933150" sldId="261"/>
            <ac:picMk id="7" creationId="{34B02800-9D0A-72FA-6963-B011A5AC8A53}"/>
          </ac:picMkLst>
        </pc:picChg>
        <pc:picChg chg="add mod">
          <ac:chgData name="MUHAMMAD FARAAZ SADIQ" userId="7028b4ef8321a46c" providerId="LiveId" clId="{DB4A29DD-94AB-4293-9440-0F97283724F4}" dt="2023-01-15T15:23:43.106" v="613" actId="1076"/>
          <ac:picMkLst>
            <pc:docMk/>
            <pc:sldMk cId="718933150" sldId="261"/>
            <ac:picMk id="9" creationId="{51FAF4F4-A3B1-FE54-23DB-003FBC300AC8}"/>
          </ac:picMkLst>
        </pc:picChg>
      </pc:sldChg>
      <pc:sldChg chg="addSp delSp modSp mod ord">
        <pc:chgData name="MUHAMMAD FARAAZ SADIQ" userId="7028b4ef8321a46c" providerId="LiveId" clId="{DB4A29DD-94AB-4293-9440-0F97283724F4}" dt="2023-01-15T15:40:28.861" v="673" actId="20577"/>
        <pc:sldMkLst>
          <pc:docMk/>
          <pc:sldMk cId="3322838914" sldId="262"/>
        </pc:sldMkLst>
        <pc:spChg chg="mod">
          <ac:chgData name="MUHAMMAD FARAAZ SADIQ" userId="7028b4ef8321a46c" providerId="LiveId" clId="{DB4A29DD-94AB-4293-9440-0F97283724F4}" dt="2023-01-15T15:40:28.861" v="673" actId="20577"/>
          <ac:spMkLst>
            <pc:docMk/>
            <pc:sldMk cId="3322838914" sldId="262"/>
            <ac:spMk id="3" creationId="{AA2EB63E-5149-4B33-630D-41A18FCF4A24}"/>
          </ac:spMkLst>
        </pc:spChg>
        <pc:picChg chg="add mod">
          <ac:chgData name="MUHAMMAD FARAAZ SADIQ" userId="7028b4ef8321a46c" providerId="LiveId" clId="{DB4A29DD-94AB-4293-9440-0F97283724F4}" dt="2023-01-15T15:13:11.444" v="489" actId="1076"/>
          <ac:picMkLst>
            <pc:docMk/>
            <pc:sldMk cId="3322838914" sldId="262"/>
            <ac:picMk id="4" creationId="{6F797D06-8F39-5589-F03C-2ECCE4043A1E}"/>
          </ac:picMkLst>
        </pc:picChg>
        <pc:picChg chg="del">
          <ac:chgData name="MUHAMMAD FARAAZ SADIQ" userId="7028b4ef8321a46c" providerId="LiveId" clId="{DB4A29DD-94AB-4293-9440-0F97283724F4}" dt="2023-01-15T14:56:38.468" v="203" actId="478"/>
          <ac:picMkLst>
            <pc:docMk/>
            <pc:sldMk cId="3322838914" sldId="262"/>
            <ac:picMk id="5" creationId="{DBE4F618-59B0-771D-C835-A667A6DE2C08}"/>
          </ac:picMkLst>
        </pc:picChg>
        <pc:picChg chg="del">
          <ac:chgData name="MUHAMMAD FARAAZ SADIQ" userId="7028b4ef8321a46c" providerId="LiveId" clId="{DB4A29DD-94AB-4293-9440-0F97283724F4}" dt="2023-01-15T14:56:40.109" v="204" actId="478"/>
          <ac:picMkLst>
            <pc:docMk/>
            <pc:sldMk cId="3322838914" sldId="262"/>
            <ac:picMk id="7" creationId="{ADD1596B-119B-70DF-1A14-6BBDBBA17FBE}"/>
          </ac:picMkLst>
        </pc:picChg>
        <pc:picChg chg="add mod">
          <ac:chgData name="MUHAMMAD FARAAZ SADIQ" userId="7028b4ef8321a46c" providerId="LiveId" clId="{DB4A29DD-94AB-4293-9440-0F97283724F4}" dt="2023-01-15T15:13:14.801" v="490" actId="1076"/>
          <ac:picMkLst>
            <pc:docMk/>
            <pc:sldMk cId="3322838914" sldId="262"/>
            <ac:picMk id="8" creationId="{CAF5AAE0-EB86-169C-27B5-6156DFDD5539}"/>
          </ac:picMkLst>
        </pc:picChg>
        <pc:picChg chg="del">
          <ac:chgData name="MUHAMMAD FARAAZ SADIQ" userId="7028b4ef8321a46c" providerId="LiveId" clId="{DB4A29DD-94AB-4293-9440-0F97283724F4}" dt="2023-01-15T14:56:41.845" v="205" actId="478"/>
          <ac:picMkLst>
            <pc:docMk/>
            <pc:sldMk cId="3322838914" sldId="262"/>
            <ac:picMk id="9" creationId="{FB83919C-1C11-6590-6BAC-6834E84140AF}"/>
          </ac:picMkLst>
        </pc:picChg>
        <pc:picChg chg="add mod">
          <ac:chgData name="MUHAMMAD FARAAZ SADIQ" userId="7028b4ef8321a46c" providerId="LiveId" clId="{DB4A29DD-94AB-4293-9440-0F97283724F4}" dt="2023-01-15T15:13:17.028" v="491" actId="1076"/>
          <ac:picMkLst>
            <pc:docMk/>
            <pc:sldMk cId="3322838914" sldId="262"/>
            <ac:picMk id="11" creationId="{042BC6A2-72BD-43A9-FD28-59A53ACBE094}"/>
          </ac:picMkLst>
        </pc:picChg>
      </pc:sldChg>
      <pc:sldChg chg="modSp mod">
        <pc:chgData name="MUHAMMAD FARAAZ SADIQ" userId="7028b4ef8321a46c" providerId="LiveId" clId="{DB4A29DD-94AB-4293-9440-0F97283724F4}" dt="2023-01-15T15:56:15.179" v="687" actId="20577"/>
        <pc:sldMkLst>
          <pc:docMk/>
          <pc:sldMk cId="1679301267" sldId="263"/>
        </pc:sldMkLst>
        <pc:spChg chg="mod">
          <ac:chgData name="MUHAMMAD FARAAZ SADIQ" userId="7028b4ef8321a46c" providerId="LiveId" clId="{DB4A29DD-94AB-4293-9440-0F97283724F4}" dt="2023-01-15T15:56:15.179" v="687" actId="20577"/>
          <ac:spMkLst>
            <pc:docMk/>
            <pc:sldMk cId="1679301267" sldId="263"/>
            <ac:spMk id="5" creationId="{FF3534BA-38BC-AF91-2035-CB552ABB2AEE}"/>
          </ac:spMkLst>
        </pc:spChg>
      </pc:sldChg>
      <pc:sldChg chg="addSp delSp modSp new mod ord">
        <pc:chgData name="MUHAMMAD FARAAZ SADIQ" userId="7028b4ef8321a46c" providerId="LiveId" clId="{DB4A29DD-94AB-4293-9440-0F97283724F4}" dt="2023-01-15T16:05:32.394" v="724"/>
        <pc:sldMkLst>
          <pc:docMk/>
          <pc:sldMk cId="3380281254" sldId="264"/>
        </pc:sldMkLst>
        <pc:spChg chg="add mod">
          <ac:chgData name="MUHAMMAD FARAAZ SADIQ" userId="7028b4ef8321a46c" providerId="LiveId" clId="{DB4A29DD-94AB-4293-9440-0F97283724F4}" dt="2023-01-13T13:57:34.749" v="134" actId="255"/>
          <ac:spMkLst>
            <pc:docMk/>
            <pc:sldMk cId="3380281254" sldId="264"/>
            <ac:spMk id="9" creationId="{F1BB3799-1355-AAC1-8E8E-FA1519895282}"/>
          </ac:spMkLst>
        </pc:spChg>
        <pc:spChg chg="add mod">
          <ac:chgData name="MUHAMMAD FARAAZ SADIQ" userId="7028b4ef8321a46c" providerId="LiveId" clId="{DB4A29DD-94AB-4293-9440-0F97283724F4}" dt="2023-01-13T13:58:23.123" v="152" actId="1076"/>
          <ac:spMkLst>
            <pc:docMk/>
            <pc:sldMk cId="3380281254" sldId="264"/>
            <ac:spMk id="10" creationId="{E2583DCF-A335-0D43-A252-6DCEB11608F7}"/>
          </ac:spMkLst>
        </pc:spChg>
        <pc:graphicFrameChg chg="add del mod">
          <ac:chgData name="MUHAMMAD FARAAZ SADIQ" userId="7028b4ef8321a46c" providerId="LiveId" clId="{DB4A29DD-94AB-4293-9440-0F97283724F4}" dt="2023-01-13T13:54:27.717" v="22" actId="478"/>
          <ac:graphicFrameMkLst>
            <pc:docMk/>
            <pc:sldMk cId="3380281254" sldId="264"/>
            <ac:graphicFrameMk id="2" creationId="{3F4FD752-ED00-587B-8161-F3E5D01721DB}"/>
          </ac:graphicFrameMkLst>
        </pc:graphicFrameChg>
        <pc:graphicFrameChg chg="add del mod">
          <ac:chgData name="MUHAMMAD FARAAZ SADIQ" userId="7028b4ef8321a46c" providerId="LiveId" clId="{DB4A29DD-94AB-4293-9440-0F97283724F4}" dt="2023-01-13T13:53:55.732" v="18"/>
          <ac:graphicFrameMkLst>
            <pc:docMk/>
            <pc:sldMk cId="3380281254" sldId="264"/>
            <ac:graphicFrameMk id="3" creationId="{71E88147-EE14-FC93-DDDA-B610E800ECBE}"/>
          </ac:graphicFrameMkLst>
        </pc:graphicFrameChg>
        <pc:graphicFrameChg chg="add del mod">
          <ac:chgData name="MUHAMMAD FARAAZ SADIQ" userId="7028b4ef8321a46c" providerId="LiveId" clId="{DB4A29DD-94AB-4293-9440-0F97283724F4}" dt="2023-01-13T13:54:17.928" v="21" actId="478"/>
          <ac:graphicFrameMkLst>
            <pc:docMk/>
            <pc:sldMk cId="3380281254" sldId="264"/>
            <ac:graphicFrameMk id="4" creationId="{B6D6D3A1-A87A-361D-DB1C-CD589763AA3C}"/>
          </ac:graphicFrameMkLst>
        </pc:graphicFrameChg>
        <pc:cxnChg chg="add del mod">
          <ac:chgData name="MUHAMMAD FARAAZ SADIQ" userId="7028b4ef8321a46c" providerId="LiveId" clId="{DB4A29DD-94AB-4293-9440-0F97283724F4}" dt="2023-01-13T13:54:55.194" v="26" actId="11529"/>
          <ac:cxnSpMkLst>
            <pc:docMk/>
            <pc:sldMk cId="3380281254" sldId="264"/>
            <ac:cxnSpMk id="6" creationId="{3C473C6B-6F8A-887E-7476-DB7FAA43B732}"/>
          </ac:cxnSpMkLst>
        </pc:cxnChg>
      </pc:sldChg>
      <pc:sldChg chg="addSp delSp modSp add del mod">
        <pc:chgData name="MUHAMMAD FARAAZ SADIQ" userId="7028b4ef8321a46c" providerId="LiveId" clId="{DB4A29DD-94AB-4293-9440-0F97283724F4}" dt="2023-01-15T15:31:35.110" v="616" actId="14100"/>
        <pc:sldMkLst>
          <pc:docMk/>
          <pc:sldMk cId="961074617" sldId="265"/>
        </pc:sldMkLst>
        <pc:spChg chg="add del mod">
          <ac:chgData name="MUHAMMAD FARAAZ SADIQ" userId="7028b4ef8321a46c" providerId="LiveId" clId="{DB4A29DD-94AB-4293-9440-0F97283724F4}" dt="2023-01-15T15:14:13.607" v="496"/>
          <ac:spMkLst>
            <pc:docMk/>
            <pc:sldMk cId="961074617" sldId="265"/>
            <ac:spMk id="2" creationId="{7A2534EA-45A8-7A54-A414-938BB91AE897}"/>
          </ac:spMkLst>
        </pc:spChg>
        <pc:spChg chg="del mod">
          <ac:chgData name="MUHAMMAD FARAAZ SADIQ" userId="7028b4ef8321a46c" providerId="LiveId" clId="{DB4A29DD-94AB-4293-9440-0F97283724F4}" dt="2023-01-15T15:12:42.249" v="483"/>
          <ac:spMkLst>
            <pc:docMk/>
            <pc:sldMk cId="961074617" sldId="265"/>
            <ac:spMk id="3" creationId="{AA2EB63E-5149-4B33-630D-41A18FCF4A24}"/>
          </ac:spMkLst>
        </pc:spChg>
        <pc:spChg chg="add del mod">
          <ac:chgData name="MUHAMMAD FARAAZ SADIQ" userId="7028b4ef8321a46c" providerId="LiveId" clId="{DB4A29DD-94AB-4293-9440-0F97283724F4}" dt="2023-01-15T15:14:53.277" v="538"/>
          <ac:spMkLst>
            <pc:docMk/>
            <pc:sldMk cId="961074617" sldId="265"/>
            <ac:spMk id="5" creationId="{46AF9D8F-9FDC-6646-9BCB-9AC33616D6E5}"/>
          </ac:spMkLst>
        </pc:spChg>
        <pc:spChg chg="add mod">
          <ac:chgData name="MUHAMMAD FARAAZ SADIQ" userId="7028b4ef8321a46c" providerId="LiveId" clId="{DB4A29DD-94AB-4293-9440-0F97283724F4}" dt="2023-01-15T15:20:12.393" v="588" actId="20577"/>
          <ac:spMkLst>
            <pc:docMk/>
            <pc:sldMk cId="961074617" sldId="265"/>
            <ac:spMk id="7" creationId="{7F5B57B9-4B92-188D-81B6-999CDD32A719}"/>
          </ac:spMkLst>
        </pc:spChg>
        <pc:picChg chg="del">
          <ac:chgData name="MUHAMMAD FARAAZ SADIQ" userId="7028b4ef8321a46c" providerId="LiveId" clId="{DB4A29DD-94AB-4293-9440-0F97283724F4}" dt="2023-01-15T15:12:45.323" v="485" actId="478"/>
          <ac:picMkLst>
            <pc:docMk/>
            <pc:sldMk cId="961074617" sldId="265"/>
            <ac:picMk id="4" creationId="{6F797D06-8F39-5589-F03C-2ECCE4043A1E}"/>
          </ac:picMkLst>
        </pc:picChg>
        <pc:picChg chg="del">
          <ac:chgData name="MUHAMMAD FARAAZ SADIQ" userId="7028b4ef8321a46c" providerId="LiveId" clId="{DB4A29DD-94AB-4293-9440-0F97283724F4}" dt="2023-01-15T15:12:42.247" v="481" actId="478"/>
          <ac:picMkLst>
            <pc:docMk/>
            <pc:sldMk cId="961074617" sldId="265"/>
            <ac:picMk id="8" creationId="{CAF5AAE0-EB86-169C-27B5-6156DFDD5539}"/>
          </ac:picMkLst>
        </pc:picChg>
        <pc:picChg chg="add mod">
          <ac:chgData name="MUHAMMAD FARAAZ SADIQ" userId="7028b4ef8321a46c" providerId="LiveId" clId="{DB4A29DD-94AB-4293-9440-0F97283724F4}" dt="2023-01-15T15:20:17.399" v="589" actId="1076"/>
          <ac:picMkLst>
            <pc:docMk/>
            <pc:sldMk cId="961074617" sldId="265"/>
            <ac:picMk id="10" creationId="{422E56DA-8C56-D152-16AD-E23DF6D7B2F1}"/>
          </ac:picMkLst>
        </pc:picChg>
        <pc:picChg chg="del">
          <ac:chgData name="MUHAMMAD FARAAZ SADIQ" userId="7028b4ef8321a46c" providerId="LiveId" clId="{DB4A29DD-94AB-4293-9440-0F97283724F4}" dt="2023-01-15T15:12:43.726" v="484" actId="478"/>
          <ac:picMkLst>
            <pc:docMk/>
            <pc:sldMk cId="961074617" sldId="265"/>
            <ac:picMk id="11" creationId="{042BC6A2-72BD-43A9-FD28-59A53ACBE094}"/>
          </ac:picMkLst>
        </pc:picChg>
        <pc:picChg chg="add mod">
          <ac:chgData name="MUHAMMAD FARAAZ SADIQ" userId="7028b4ef8321a46c" providerId="LiveId" clId="{DB4A29DD-94AB-4293-9440-0F97283724F4}" dt="2023-01-15T15:31:35.110" v="616" actId="14100"/>
          <ac:picMkLst>
            <pc:docMk/>
            <pc:sldMk cId="961074617" sldId="265"/>
            <ac:picMk id="13" creationId="{798F1B3F-0EB6-32E9-C344-7FC01B4351A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9FD54-26FC-4F0A-BEE4-4714D81AE9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61949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85925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459784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4593347-0807-4520-8DD3-70649C64F44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2927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00143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99FD54-26FC-4F0A-BEE4-4714D81AE9E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3538815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99FD54-26FC-4F0A-BEE4-4714D81AE9E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4237228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9FD54-26FC-4F0A-BEE4-4714D81AE9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339636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B99FD54-26FC-4F0A-BEE4-4714D81AE9E3}" type="datetimeFigureOut">
              <a:rPr lang="en-US" smtClean="0"/>
              <a:t>1/15/2023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4593347-0807-4520-8DD3-70649C64F446}" type="slidenum">
              <a:rPr lang="en-US" smtClean="0"/>
              <a:t>‹#›</a:t>
            </a:fld>
            <a:endParaRPr lang="en-US"/>
          </a:p>
        </p:txBody>
      </p:sp>
    </p:spTree>
    <p:extLst>
      <p:ext uri="{BB962C8B-B14F-4D97-AF65-F5344CB8AC3E}">
        <p14:creationId xmlns:p14="http://schemas.microsoft.com/office/powerpoint/2010/main" val="291476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9FD54-26FC-4F0A-BEE4-4714D81AE9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82688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9FD54-26FC-4F0A-BEE4-4714D81AE9E3}"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9751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99FD54-26FC-4F0A-BEE4-4714D81AE9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316781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99FD54-26FC-4F0A-BEE4-4714D81AE9E3}"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376097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99FD54-26FC-4F0A-BEE4-4714D81AE9E3}"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55507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B99FD54-26FC-4F0A-BEE4-4714D81AE9E3}"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68127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42605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209206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99FD54-26FC-4F0A-BEE4-4714D81AE9E3}" type="datetimeFigureOut">
              <a:rPr lang="en-US" smtClean="0"/>
              <a:t>1/15/2023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4593347-0807-4520-8DD3-70649C64F446}" type="slidenum">
              <a:rPr lang="en-US" smtClean="0"/>
              <a:t>‹#›</a:t>
            </a:fld>
            <a:endParaRPr lang="en-US"/>
          </a:p>
        </p:txBody>
      </p:sp>
    </p:spTree>
    <p:extLst>
      <p:ext uri="{BB962C8B-B14F-4D97-AF65-F5344CB8AC3E}">
        <p14:creationId xmlns:p14="http://schemas.microsoft.com/office/powerpoint/2010/main" val="21114607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miyasadiq200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gurdit559/canada-per-capita-income-single-variable-data-set?resource=download" TargetMode="External"/><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hyperlink" Target="https://scikit-learn.org/stable/modules/generated/sklearn.linear_model.LinearRegression.html" TargetMode="External"/><Relationship Id="rId4" Type="http://schemas.openxmlformats.org/officeDocument/2006/relationships/hyperlink" Target="https://github.com/Samiya2002/Hexart.In-Internship-Projec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797B-C8BC-8FA6-07C5-4611B14B8CD2}"/>
              </a:ext>
            </a:extLst>
          </p:cNvPr>
          <p:cNvSpPr>
            <a:spLocks noGrp="1"/>
          </p:cNvSpPr>
          <p:nvPr>
            <p:ph type="ctrTitle"/>
          </p:nvPr>
        </p:nvSpPr>
        <p:spPr/>
        <p:txBody>
          <a:bodyPr/>
          <a:lstStyle/>
          <a:p>
            <a:r>
              <a:rPr lang="en-US" sz="4400" b="0" i="0" u="none" strike="noStrike" dirty="0">
                <a:solidFill>
                  <a:schemeClr val="accent1">
                    <a:lumMod val="50000"/>
                  </a:schemeClr>
                </a:solidFill>
                <a:effectLst/>
                <a:latin typeface="Arial" panose="020B0604020202020204" pitchFamily="34" charset="0"/>
              </a:rPr>
              <a:t>Train and Give Inputs to a Machine Learning Model</a:t>
            </a:r>
            <a:endParaRPr lang="en-US" sz="4400" dirty="0">
              <a:solidFill>
                <a:schemeClr val="accent1">
                  <a:lumMod val="50000"/>
                </a:schemeClr>
              </a:solidFill>
            </a:endParaRPr>
          </a:p>
        </p:txBody>
      </p:sp>
      <p:sp>
        <p:nvSpPr>
          <p:cNvPr id="3" name="Subtitle 2">
            <a:extLst>
              <a:ext uri="{FF2B5EF4-FFF2-40B4-BE49-F238E27FC236}">
                <a16:creationId xmlns:a16="http://schemas.microsoft.com/office/drawing/2014/main" id="{9A7B44E6-1B39-B569-5C8C-0EF3FECD8424}"/>
              </a:ext>
            </a:extLst>
          </p:cNvPr>
          <p:cNvSpPr>
            <a:spLocks noGrp="1"/>
          </p:cNvSpPr>
          <p:nvPr>
            <p:ph type="subTitle" idx="1"/>
          </p:nvPr>
        </p:nvSpPr>
        <p:spPr/>
        <p:txBody>
          <a:bodyPr/>
          <a:lstStyle/>
          <a:p>
            <a:r>
              <a:rPr lang="en-US" dirty="0"/>
              <a:t> BY: Samiya Sadiq</a:t>
            </a:r>
          </a:p>
          <a:p>
            <a:r>
              <a:rPr lang="en-US" dirty="0">
                <a:hlinkClick r:id="rId2"/>
              </a:rPr>
              <a:t>samiyasadiq2002@gmail.com</a:t>
            </a:r>
            <a:endParaRPr lang="en-US" dirty="0"/>
          </a:p>
          <a:p>
            <a:endParaRPr lang="en-US" dirty="0"/>
          </a:p>
        </p:txBody>
      </p:sp>
    </p:spTree>
    <p:extLst>
      <p:ext uri="{BB962C8B-B14F-4D97-AF65-F5344CB8AC3E}">
        <p14:creationId xmlns:p14="http://schemas.microsoft.com/office/powerpoint/2010/main" val="273729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6DEB8A-9891-3524-2355-FABA558AB0A3}"/>
              </a:ext>
            </a:extLst>
          </p:cNvPr>
          <p:cNvPicPr>
            <a:picLocks noChangeAspect="1"/>
          </p:cNvPicPr>
          <p:nvPr/>
        </p:nvPicPr>
        <p:blipFill>
          <a:blip r:embed="rId2"/>
          <a:stretch>
            <a:fillRect/>
          </a:stretch>
        </p:blipFill>
        <p:spPr>
          <a:xfrm>
            <a:off x="2852285" y="708660"/>
            <a:ext cx="6487430" cy="4541520"/>
          </a:xfrm>
          <a:prstGeom prst="rect">
            <a:avLst/>
          </a:prstGeom>
        </p:spPr>
      </p:pic>
      <p:sp>
        <p:nvSpPr>
          <p:cNvPr id="5" name="TextBox 4">
            <a:extLst>
              <a:ext uri="{FF2B5EF4-FFF2-40B4-BE49-F238E27FC236}">
                <a16:creationId xmlns:a16="http://schemas.microsoft.com/office/drawing/2014/main" id="{FF3534BA-38BC-AF91-2035-CB552ABB2AEE}"/>
              </a:ext>
            </a:extLst>
          </p:cNvPr>
          <p:cNvSpPr txBox="1"/>
          <p:nvPr/>
        </p:nvSpPr>
        <p:spPr>
          <a:xfrm>
            <a:off x="182880" y="5250180"/>
            <a:ext cx="11209020" cy="1200329"/>
          </a:xfrm>
          <a:prstGeom prst="rect">
            <a:avLst/>
          </a:prstGeom>
          <a:noFill/>
        </p:spPr>
        <p:txBody>
          <a:bodyPr wrap="square" rtlCol="0">
            <a:spAutoFit/>
          </a:bodyPr>
          <a:lstStyle/>
          <a:p>
            <a:r>
              <a:rPr lang="en-US" dirty="0"/>
              <a:t>LINKS:</a:t>
            </a:r>
          </a:p>
          <a:p>
            <a:pPr marL="285750" indent="-285750">
              <a:buFont typeface="Arial" panose="020B0604020202020204" pitchFamily="34" charset="0"/>
              <a:buChar char="•"/>
            </a:pPr>
            <a:r>
              <a:rPr lang="en-US" dirty="0">
                <a:hlinkClick r:id="rId3"/>
              </a:rPr>
              <a:t>Dataset</a:t>
            </a:r>
            <a:endParaRPr lang="en-US" dirty="0"/>
          </a:p>
          <a:p>
            <a:pPr marL="285750" indent="-285750">
              <a:buFont typeface="Arial" panose="020B0604020202020204" pitchFamily="34" charset="0"/>
              <a:buChar char="•"/>
            </a:pPr>
            <a:r>
              <a:rPr lang="en-US" dirty="0" err="1">
                <a:hlinkClick r:id="rId4"/>
              </a:rPr>
              <a:t>Github</a:t>
            </a:r>
            <a:endParaRPr lang="en-US" dirty="0"/>
          </a:p>
          <a:p>
            <a:pPr marL="285750" indent="-285750">
              <a:buFont typeface="Arial" panose="020B0604020202020204" pitchFamily="34" charset="0"/>
              <a:buChar char="•"/>
            </a:pPr>
            <a:r>
              <a:rPr lang="en-US" dirty="0" err="1">
                <a:hlinkClick r:id="rId5"/>
              </a:rPr>
              <a:t>sklearn.linear_model.LinearRegression</a:t>
            </a:r>
            <a:endParaRPr lang="en-US" dirty="0"/>
          </a:p>
        </p:txBody>
      </p:sp>
    </p:spTree>
    <p:extLst>
      <p:ext uri="{BB962C8B-B14F-4D97-AF65-F5344CB8AC3E}">
        <p14:creationId xmlns:p14="http://schemas.microsoft.com/office/powerpoint/2010/main" val="167930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1BB3799-1355-AAC1-8E8E-FA1519895282}"/>
              </a:ext>
            </a:extLst>
          </p:cNvPr>
          <p:cNvSpPr txBox="1"/>
          <p:nvPr/>
        </p:nvSpPr>
        <p:spPr>
          <a:xfrm>
            <a:off x="5825067" y="1143000"/>
            <a:ext cx="4512733" cy="4678204"/>
          </a:xfrm>
          <a:prstGeom prst="rect">
            <a:avLst/>
          </a:prstGeom>
          <a:noFill/>
        </p:spPr>
        <p:txBody>
          <a:bodyPr wrap="square" rtlCol="0">
            <a:spAutoFit/>
          </a:bodyPr>
          <a:lstStyle/>
          <a:p>
            <a:pPr marL="285750" indent="-285750">
              <a:buFont typeface="Arial" panose="020B0604020202020204" pitchFamily="34" charset="0"/>
              <a:buChar char="•"/>
            </a:pPr>
            <a:r>
              <a:rPr lang="en-US" sz="2800" dirty="0"/>
              <a:t>INTRODUCTION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TRAINING OUR MODEL USING LINEAR REGRESSION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GIVING INPUT TO THE MODEL</a:t>
            </a:r>
          </a:p>
          <a:p>
            <a:r>
              <a:rPr lang="en-US" dirty="0"/>
              <a:t> </a:t>
            </a:r>
          </a:p>
        </p:txBody>
      </p:sp>
      <p:sp>
        <p:nvSpPr>
          <p:cNvPr id="10" name="TextBox 9">
            <a:extLst>
              <a:ext uri="{FF2B5EF4-FFF2-40B4-BE49-F238E27FC236}">
                <a16:creationId xmlns:a16="http://schemas.microsoft.com/office/drawing/2014/main" id="{E2583DCF-A335-0D43-A252-6DCEB11608F7}"/>
              </a:ext>
            </a:extLst>
          </p:cNvPr>
          <p:cNvSpPr txBox="1"/>
          <p:nvPr/>
        </p:nvSpPr>
        <p:spPr>
          <a:xfrm>
            <a:off x="1032933" y="2099733"/>
            <a:ext cx="3505200" cy="1754326"/>
          </a:xfrm>
          <a:prstGeom prst="rect">
            <a:avLst/>
          </a:prstGeom>
          <a:noFill/>
        </p:spPr>
        <p:txBody>
          <a:bodyPr wrap="square" rtlCol="0">
            <a:spAutoFit/>
          </a:bodyPr>
          <a:lstStyle/>
          <a:p>
            <a:endParaRPr lang="en-US" sz="3600" dirty="0">
              <a:latin typeface="Gill Sans MT" panose="020B0502020104020203" pitchFamily="34" charset="0"/>
            </a:endParaRPr>
          </a:p>
          <a:p>
            <a:endParaRPr lang="en-US" sz="3600" dirty="0">
              <a:latin typeface="Gill Sans MT" panose="020B0502020104020203" pitchFamily="34" charset="0"/>
            </a:endParaRPr>
          </a:p>
          <a:p>
            <a:r>
              <a:rPr lang="en-US" sz="3600" dirty="0">
                <a:latin typeface="Gill Sans MT" panose="020B0502020104020203" pitchFamily="34" charset="0"/>
              </a:rPr>
              <a:t>AGENDA</a:t>
            </a:r>
          </a:p>
        </p:txBody>
      </p:sp>
    </p:spTree>
    <p:extLst>
      <p:ext uri="{BB962C8B-B14F-4D97-AF65-F5344CB8AC3E}">
        <p14:creationId xmlns:p14="http://schemas.microsoft.com/office/powerpoint/2010/main" val="338028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73E4-63F8-4B47-0492-575493F7AE7A}"/>
              </a:ext>
            </a:extLst>
          </p:cNvPr>
          <p:cNvSpPr>
            <a:spLocks noGrp="1"/>
          </p:cNvSpPr>
          <p:nvPr>
            <p:ph type="title"/>
          </p:nvPr>
        </p:nvSpPr>
        <p:spPr/>
        <p:txBody>
          <a:bodyPr/>
          <a:lstStyle/>
          <a:p>
            <a:r>
              <a:rPr lang="en-US" dirty="0">
                <a:solidFill>
                  <a:schemeClr val="tx2">
                    <a:lumMod val="25000"/>
                  </a:schemeClr>
                </a:solidFill>
              </a:rPr>
              <a:t>INTRODUCTION</a:t>
            </a:r>
          </a:p>
        </p:txBody>
      </p:sp>
      <p:sp>
        <p:nvSpPr>
          <p:cNvPr id="3" name="Content Placeholder 2">
            <a:extLst>
              <a:ext uri="{FF2B5EF4-FFF2-40B4-BE49-F238E27FC236}">
                <a16:creationId xmlns:a16="http://schemas.microsoft.com/office/drawing/2014/main" id="{76865D63-DA8D-BEEE-8185-40A40FA48E7F}"/>
              </a:ext>
            </a:extLst>
          </p:cNvPr>
          <p:cNvSpPr>
            <a:spLocks noGrp="1"/>
          </p:cNvSpPr>
          <p:nvPr>
            <p:ph idx="1"/>
          </p:nvPr>
        </p:nvSpPr>
        <p:spPr>
          <a:xfrm>
            <a:off x="680321" y="2336872"/>
            <a:ext cx="9613861" cy="4162987"/>
          </a:xfrm>
        </p:spPr>
        <p:txBody>
          <a:bodyPr>
            <a:normAutofit fontScale="92500" lnSpcReduction="10000"/>
          </a:bodyPr>
          <a:lstStyle/>
          <a:p>
            <a:pPr marL="0" indent="0">
              <a:spcBef>
                <a:spcPts val="0"/>
              </a:spcBef>
              <a:spcAft>
                <a:spcPts val="0"/>
              </a:spcAft>
              <a:buNone/>
            </a:pPr>
            <a:r>
              <a:rPr lang="en-US" dirty="0">
                <a:solidFill>
                  <a:srgbClr val="0E101A"/>
                </a:solidFill>
                <a:effectLst/>
              </a:rPr>
              <a:t>In this task, we are required to train a model and give inputs to them. Here, we will be using Linear Regression which is a type of supervised machine learning algorithm. Linear regression performs the task to predict a dependent variable value (y) based on a given independent variable (x)). Hence, the name is Linear Regression.</a:t>
            </a:r>
          </a:p>
          <a:p>
            <a:pPr marL="0" indent="0">
              <a:spcBef>
                <a:spcPts val="0"/>
              </a:spcBef>
              <a:spcAft>
                <a:spcPts val="0"/>
              </a:spcAft>
              <a:buNone/>
            </a:pPr>
            <a:r>
              <a:rPr lang="en-US" dirty="0">
                <a:solidFill>
                  <a:srgbClr val="0E101A"/>
                </a:solidFill>
                <a:effectLst/>
              </a:rPr>
              <a:t>         </a:t>
            </a:r>
          </a:p>
          <a:p>
            <a:pPr marL="0" indent="0">
              <a:spcBef>
                <a:spcPts val="0"/>
              </a:spcBef>
              <a:spcAft>
                <a:spcPts val="0"/>
              </a:spcAft>
              <a:buNone/>
            </a:pPr>
            <a:r>
              <a:rPr lang="en-US" b="1" dirty="0">
                <a:solidFill>
                  <a:srgbClr val="0E101A"/>
                </a:solidFill>
                <a:effectLst/>
              </a:rPr>
              <a:t>1. x:</a:t>
            </a:r>
            <a:r>
              <a:rPr lang="en-US" dirty="0">
                <a:solidFill>
                  <a:srgbClr val="0E101A"/>
                </a:solidFill>
                <a:effectLst/>
              </a:rPr>
              <a:t> input training data </a:t>
            </a:r>
          </a:p>
          <a:p>
            <a:pPr marL="0" indent="0">
              <a:spcBef>
                <a:spcPts val="0"/>
              </a:spcBef>
              <a:spcAft>
                <a:spcPts val="0"/>
              </a:spcAft>
              <a:buNone/>
            </a:pPr>
            <a:r>
              <a:rPr lang="en-US" b="1" dirty="0">
                <a:solidFill>
                  <a:srgbClr val="0E101A"/>
                </a:solidFill>
                <a:effectLst/>
              </a:rPr>
              <a:t>2. y:</a:t>
            </a:r>
            <a:r>
              <a:rPr lang="en-US" dirty="0">
                <a:solidFill>
                  <a:srgbClr val="0E101A"/>
                </a:solidFill>
                <a:effectLst/>
              </a:rPr>
              <a:t> labels to data (Supervised learning) When training the model – it fits the best line to predict the value of y for a given value of x. </a:t>
            </a:r>
          </a:p>
          <a:p>
            <a:pPr marL="0" indent="0">
              <a:spcBef>
                <a:spcPts val="0"/>
              </a:spcBef>
              <a:spcAft>
                <a:spcPts val="0"/>
              </a:spcAft>
              <a:buNone/>
            </a:pPr>
            <a:r>
              <a:rPr lang="en-US" b="1" dirty="0">
                <a:solidFill>
                  <a:srgbClr val="0E101A"/>
                </a:solidFill>
                <a:effectLst/>
              </a:rPr>
              <a:t>3. </a:t>
            </a:r>
            <a:r>
              <a:rPr lang="en-US" dirty="0">
                <a:solidFill>
                  <a:srgbClr val="0E101A"/>
                </a:solidFill>
                <a:effectLst/>
              </a:rPr>
              <a:t>The model gets the best regression fit line by finding the best a and b values where </a:t>
            </a:r>
            <a:r>
              <a:rPr lang="en-US" b="1" dirty="0">
                <a:solidFill>
                  <a:srgbClr val="0E101A"/>
                </a:solidFill>
                <a:effectLst/>
              </a:rPr>
              <a:t>a </a:t>
            </a:r>
            <a:r>
              <a:rPr lang="en-US" dirty="0">
                <a:solidFill>
                  <a:srgbClr val="0E101A"/>
                </a:solidFill>
                <a:effectLst/>
              </a:rPr>
              <a:t>is the intercept </a:t>
            </a:r>
            <a:r>
              <a:rPr lang="en-US" b="1" dirty="0">
                <a:solidFill>
                  <a:srgbClr val="0E101A"/>
                </a:solidFill>
                <a:effectLst/>
              </a:rPr>
              <a:t>and b </a:t>
            </a:r>
            <a:r>
              <a:rPr lang="en-US" dirty="0">
                <a:solidFill>
                  <a:srgbClr val="0E101A"/>
                </a:solidFill>
                <a:effectLst/>
              </a:rPr>
              <a:t>is the coefficient of x. Once we find the best a and b values, we get the best-fit line. So when we are finally using our model for prediction, it will predict the value of y for the input value of x</a:t>
            </a:r>
          </a:p>
        </p:txBody>
      </p:sp>
      <p:sp>
        <p:nvSpPr>
          <p:cNvPr id="8" name="TextBox 7">
            <a:extLst>
              <a:ext uri="{FF2B5EF4-FFF2-40B4-BE49-F238E27FC236}">
                <a16:creationId xmlns:a16="http://schemas.microsoft.com/office/drawing/2014/main" id="{36A98A81-7D46-95C6-36A0-A1C1CDA752B5}"/>
              </a:ext>
            </a:extLst>
          </p:cNvPr>
          <p:cNvSpPr txBox="1"/>
          <p:nvPr/>
        </p:nvSpPr>
        <p:spPr>
          <a:xfrm>
            <a:off x="4424684" y="3762494"/>
            <a:ext cx="1181096" cy="369332"/>
          </a:xfrm>
          <a:prstGeom prst="rect">
            <a:avLst/>
          </a:prstGeom>
          <a:noFill/>
          <a:ln>
            <a:solidFill>
              <a:schemeClr val="accent6">
                <a:lumMod val="60000"/>
                <a:lumOff val="40000"/>
              </a:schemeClr>
            </a:solidFill>
          </a:ln>
        </p:spPr>
        <p:txBody>
          <a:bodyPr wrap="square" rtlCol="0">
            <a:spAutoFit/>
          </a:bodyPr>
          <a:lstStyle/>
          <a:p>
            <a:r>
              <a:rPr lang="en-US" dirty="0">
                <a:solidFill>
                  <a:schemeClr val="tx2">
                    <a:lumMod val="25000"/>
                  </a:schemeClr>
                </a:solidFill>
              </a:rPr>
              <a:t>y= a + bx</a:t>
            </a:r>
          </a:p>
        </p:txBody>
      </p:sp>
    </p:spTree>
    <p:extLst>
      <p:ext uri="{BB962C8B-B14F-4D97-AF65-F5344CB8AC3E}">
        <p14:creationId xmlns:p14="http://schemas.microsoft.com/office/powerpoint/2010/main" val="95086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6793-50A2-A61B-F0DC-135513A950C5}"/>
              </a:ext>
            </a:extLst>
          </p:cNvPr>
          <p:cNvSpPr>
            <a:spLocks noGrp="1"/>
          </p:cNvSpPr>
          <p:nvPr>
            <p:ph type="title"/>
          </p:nvPr>
        </p:nvSpPr>
        <p:spPr/>
        <p:txBody>
          <a:bodyPr/>
          <a:lstStyle/>
          <a:p>
            <a:r>
              <a:rPr lang="en-US" dirty="0">
                <a:solidFill>
                  <a:schemeClr val="tx2">
                    <a:lumMod val="25000"/>
                  </a:schemeClr>
                </a:solidFill>
              </a:rPr>
              <a:t>Training and Implementation Of Linear Regression</a:t>
            </a:r>
          </a:p>
        </p:txBody>
      </p:sp>
      <p:sp>
        <p:nvSpPr>
          <p:cNvPr id="3" name="Content Placeholder 2">
            <a:extLst>
              <a:ext uri="{FF2B5EF4-FFF2-40B4-BE49-F238E27FC236}">
                <a16:creationId xmlns:a16="http://schemas.microsoft.com/office/drawing/2014/main" id="{E31365A8-C9CD-6A83-9E8E-5D37B7DDF266}"/>
              </a:ext>
            </a:extLst>
          </p:cNvPr>
          <p:cNvSpPr>
            <a:spLocks noGrp="1"/>
          </p:cNvSpPr>
          <p:nvPr>
            <p:ph idx="1"/>
          </p:nvPr>
        </p:nvSpPr>
        <p:spPr>
          <a:xfrm>
            <a:off x="680321" y="2311472"/>
            <a:ext cx="10749679" cy="4269667"/>
          </a:xfrm>
        </p:spPr>
        <p:txBody>
          <a:bodyPr>
            <a:normAutofit lnSpcReduction="10000"/>
          </a:bodyPr>
          <a:lstStyle/>
          <a:p>
            <a:pPr marL="0" indent="0">
              <a:buNone/>
            </a:pPr>
            <a:r>
              <a:rPr lang="en-US" dirty="0"/>
              <a:t>We are using a dataset called Canada per capita income, which consists of two attributes year and per capita income(US$). We will be predicting the per capita income using linear regression. We will plot the given year and per capita income in the form of a scattered plot as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need to get the line which best fits these data points. Once we get the best-fit line we can make predictions</a:t>
            </a:r>
          </a:p>
        </p:txBody>
      </p:sp>
      <p:pic>
        <p:nvPicPr>
          <p:cNvPr id="8" name="Picture 7">
            <a:extLst>
              <a:ext uri="{FF2B5EF4-FFF2-40B4-BE49-F238E27FC236}">
                <a16:creationId xmlns:a16="http://schemas.microsoft.com/office/drawing/2014/main" id="{965C2EB1-14C9-CD87-8DB9-7FA872B30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813" y="3665220"/>
            <a:ext cx="3248876" cy="1958340"/>
          </a:xfrm>
          <a:prstGeom prst="rect">
            <a:avLst/>
          </a:prstGeom>
        </p:spPr>
      </p:pic>
    </p:spTree>
    <p:extLst>
      <p:ext uri="{BB962C8B-B14F-4D97-AF65-F5344CB8AC3E}">
        <p14:creationId xmlns:p14="http://schemas.microsoft.com/office/powerpoint/2010/main" val="141380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2145952-1B40-E5CB-D2C6-2AA6083BB58A}"/>
                  </a:ext>
                </a:extLst>
              </p:cNvPr>
              <p:cNvSpPr txBox="1"/>
              <p:nvPr/>
            </p:nvSpPr>
            <p:spPr>
              <a:xfrm>
                <a:off x="396240" y="861061"/>
                <a:ext cx="10081260" cy="5034327"/>
              </a:xfrm>
              <a:prstGeom prst="rect">
                <a:avLst/>
              </a:prstGeom>
              <a:noFill/>
            </p:spPr>
            <p:txBody>
              <a:bodyPr wrap="square" rtlCol="0">
                <a:spAutoFit/>
              </a:bodyPr>
              <a:lstStyle/>
              <a:p>
                <a:r>
                  <a:rPr lang="en-US" dirty="0"/>
                  <a:t>Now there can be several ways to draw different lines then how do we know the best-fit line? </a:t>
                </a:r>
              </a:p>
              <a:p>
                <a:r>
                  <a:rPr lang="en-US" dirty="0"/>
                  <a:t>How do we come up with the best line?</a:t>
                </a:r>
              </a:p>
              <a:p>
                <a:r>
                  <a:rPr lang="en-US" dirty="0"/>
                  <a:t> </a:t>
                </a:r>
              </a:p>
              <a:p>
                <a:r>
                  <a:rPr lang="en-US" dirty="0"/>
                  <a:t>What we do is calculate the error between the actual data point and the data point predicted by the linear equation. We square the individual errors and sum them together. And try to minimize them.</a:t>
                </a:r>
              </a:p>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 </m:t>
                      </m:r>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r>
                            <m:rPr>
                              <m:nor/>
                            </m:rPr>
                            <a:rPr lang="en-US" dirty="0"/>
                            <m:t>(∆</m:t>
                          </m:r>
                          <m:r>
                            <m:rPr>
                              <m:nor/>
                            </m:rPr>
                            <a:rPr lang="en-US" dirty="0"/>
                            <m:t>i</m:t>
                          </m:r>
                          <m:r>
                            <m:rPr>
                              <m:nor/>
                            </m:rPr>
                            <a:rPr lang="en-US" dirty="0"/>
                            <m:t>)2 </m:t>
                          </m:r>
                        </m:e>
                      </m:nary>
                      <m:r>
                        <a:rPr lang="en-US" b="0" i="1" dirty="0" smtClean="0">
                          <a:latin typeface="Cambria Math" panose="02040503050406030204" pitchFamily="18" charset="0"/>
                        </a:rPr>
                        <m:t> </m:t>
                      </m:r>
                    </m:oMath>
                  </m:oMathPara>
                </a14:m>
                <a:endParaRPr lang="en-US" dirty="0"/>
              </a:p>
              <a:p>
                <a:r>
                  <a:rPr lang="en-US" dirty="0"/>
                  <a:t> </a:t>
                </a:r>
              </a:p>
              <a:p>
                <a:r>
                  <a:rPr lang="en-US" dirty="0"/>
                  <a:t>We know that according to the linear regression equation:</a:t>
                </a:r>
              </a:p>
              <a:p>
                <a:r>
                  <a:rPr lang="en-US" dirty="0"/>
                  <a:t>                                                       </a:t>
                </a:r>
                <a:r>
                  <a:rPr lang="en-US" dirty="0">
                    <a:solidFill>
                      <a:schemeClr val="tx2">
                        <a:lumMod val="25000"/>
                      </a:schemeClr>
                    </a:solidFill>
                  </a:rPr>
                  <a:t>y = a + b * x</a:t>
                </a:r>
              </a:p>
              <a:p>
                <a:r>
                  <a:rPr lang="en-US" dirty="0"/>
                  <a:t> </a:t>
                </a:r>
              </a:p>
              <a:p>
                <a:r>
                  <a:rPr lang="en-US" dirty="0"/>
                  <a:t>                                                  income=a + b * year</a:t>
                </a:r>
              </a:p>
              <a:p>
                <a:endParaRPr lang="en-US" dirty="0"/>
              </a:p>
              <a:p>
                <a:r>
                  <a:rPr lang="en-US" sz="1000" dirty="0">
                    <a:latin typeface="Cambria Math" panose="02040503050406030204" pitchFamily="18" charset="0"/>
                    <a:ea typeface="Cambria Math" panose="02040503050406030204" pitchFamily="18" charset="0"/>
                  </a:rPr>
                  <a:t>                                                                                                                            </a:t>
                </a:r>
              </a:p>
              <a:p>
                <a:r>
                  <a:rPr lang="en-US" sz="1000" dirty="0">
                    <a:latin typeface="Cambria Math" panose="02040503050406030204" pitchFamily="18" charset="0"/>
                    <a:ea typeface="Cambria Math" panose="02040503050406030204" pitchFamily="18" charset="0"/>
                  </a:rPr>
                  <a:t>                                                                                           dependent variable                slope          y-intercept         independent variable</a:t>
                </a:r>
              </a:p>
              <a:p>
                <a:endParaRPr lang="en-US" dirty="0"/>
              </a:p>
              <a:p>
                <a:endParaRPr lang="en-US" dirty="0"/>
              </a:p>
            </p:txBody>
          </p:sp>
        </mc:Choice>
        <mc:Fallback>
          <p:sp>
            <p:nvSpPr>
              <p:cNvPr id="2" name="TextBox 1">
                <a:extLst>
                  <a:ext uri="{FF2B5EF4-FFF2-40B4-BE49-F238E27FC236}">
                    <a16:creationId xmlns:a16="http://schemas.microsoft.com/office/drawing/2014/main" id="{42145952-1B40-E5CB-D2C6-2AA6083BB58A}"/>
                  </a:ext>
                </a:extLst>
              </p:cNvPr>
              <p:cNvSpPr txBox="1">
                <a:spLocks noRot="1" noChangeAspect="1" noMove="1" noResize="1" noEditPoints="1" noAdjustHandles="1" noChangeArrowheads="1" noChangeShapeType="1" noTextEdit="1"/>
              </p:cNvSpPr>
              <p:nvPr/>
            </p:nvSpPr>
            <p:spPr>
              <a:xfrm>
                <a:off x="396240" y="861061"/>
                <a:ext cx="10081260" cy="5034327"/>
              </a:xfrm>
              <a:prstGeom prst="rect">
                <a:avLst/>
              </a:prstGeom>
              <a:blipFill>
                <a:blip r:embed="rId2"/>
                <a:stretch>
                  <a:fillRect l="-484" t="-726"/>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5163C52-EB62-2EA5-3FC5-093B597F110C}"/>
              </a:ext>
            </a:extLst>
          </p:cNvPr>
          <p:cNvCxnSpPr/>
          <p:nvPr/>
        </p:nvCxnSpPr>
        <p:spPr>
          <a:xfrm flipH="1" flipV="1">
            <a:off x="5280660" y="4960987"/>
            <a:ext cx="121920" cy="29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9B52E5-34B8-B3D2-7957-2ADE80844D3D}"/>
              </a:ext>
            </a:extLst>
          </p:cNvPr>
          <p:cNvCxnSpPr/>
          <p:nvPr/>
        </p:nvCxnSpPr>
        <p:spPr>
          <a:xfrm flipV="1">
            <a:off x="4671060" y="4920443"/>
            <a:ext cx="160020" cy="3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5285DA-2E0E-7FD8-E3EC-EE570A3CC06E}"/>
              </a:ext>
            </a:extLst>
          </p:cNvPr>
          <p:cNvCxnSpPr/>
          <p:nvPr/>
        </p:nvCxnSpPr>
        <p:spPr>
          <a:xfrm flipH="1" flipV="1">
            <a:off x="5753100" y="4960987"/>
            <a:ext cx="198120" cy="24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1815A5F-4B71-4681-879C-654942F88323}"/>
              </a:ext>
            </a:extLst>
          </p:cNvPr>
          <p:cNvCxnSpPr/>
          <p:nvPr/>
        </p:nvCxnSpPr>
        <p:spPr>
          <a:xfrm flipV="1">
            <a:off x="4084320" y="4960987"/>
            <a:ext cx="99060" cy="332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484DE-E44D-1DD0-5927-4323718A980E}"/>
              </a:ext>
            </a:extLst>
          </p:cNvPr>
          <p:cNvSpPr txBox="1"/>
          <p:nvPr/>
        </p:nvSpPr>
        <p:spPr>
          <a:xfrm>
            <a:off x="426720" y="474345"/>
            <a:ext cx="9875520" cy="6186309"/>
          </a:xfrm>
          <a:prstGeom prst="rect">
            <a:avLst/>
          </a:prstGeom>
          <a:noFill/>
        </p:spPr>
        <p:txBody>
          <a:bodyPr wrap="square" rtlCol="0">
            <a:spAutoFit/>
          </a:bodyPr>
          <a:lstStyle/>
          <a:p>
            <a:r>
              <a:rPr lang="en-US" dirty="0"/>
              <a:t>1. Reading our dataset and importing relevant modules or libraries:</a:t>
            </a:r>
          </a:p>
          <a:p>
            <a:r>
              <a:rPr lang="en-US" dirty="0"/>
              <a:t>       </a:t>
            </a:r>
          </a:p>
          <a:p>
            <a:endParaRPr lang="en-US" dirty="0"/>
          </a:p>
          <a:p>
            <a:endParaRPr lang="en-US" dirty="0"/>
          </a:p>
          <a:p>
            <a:endParaRPr lang="en-US" dirty="0"/>
          </a:p>
          <a:p>
            <a:endParaRPr lang="en-US" dirty="0"/>
          </a:p>
          <a:p>
            <a:r>
              <a:rPr lang="en-US" dirty="0"/>
              <a:t> </a:t>
            </a:r>
          </a:p>
          <a:p>
            <a:r>
              <a:rPr lang="en-US" dirty="0"/>
              <a:t>2. Renaming per capita income(US$) to income</a:t>
            </a:r>
          </a:p>
          <a:p>
            <a:r>
              <a:rPr lang="en-US" dirty="0"/>
              <a:t>3. Plot scattered plot of income and year: </a:t>
            </a:r>
          </a:p>
          <a:p>
            <a:endParaRPr lang="en-US" dirty="0"/>
          </a:p>
          <a:p>
            <a:endParaRPr lang="en-US" dirty="0"/>
          </a:p>
          <a:p>
            <a:endParaRPr lang="en-US" dirty="0"/>
          </a:p>
          <a:p>
            <a:endParaRPr lang="en-US" dirty="0"/>
          </a:p>
          <a:p>
            <a:endParaRPr lang="en-US" dirty="0"/>
          </a:p>
          <a:p>
            <a:endParaRPr lang="en-US" dirty="0"/>
          </a:p>
          <a:p>
            <a:endParaRPr lang="en-US" dirty="0"/>
          </a:p>
          <a:p>
            <a:r>
              <a:rPr lang="en-US" dirty="0"/>
              <a:t>4. Now, splitting data into testing and training with a test size of 0.2 (x is year and y is income)</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855716BB-8904-B245-64D0-E1F2BB8045E3}"/>
              </a:ext>
            </a:extLst>
          </p:cNvPr>
          <p:cNvPicPr>
            <a:picLocks noChangeAspect="1"/>
          </p:cNvPicPr>
          <p:nvPr/>
        </p:nvPicPr>
        <p:blipFill>
          <a:blip r:embed="rId2"/>
          <a:stretch>
            <a:fillRect/>
          </a:stretch>
        </p:blipFill>
        <p:spPr>
          <a:xfrm>
            <a:off x="3101340" y="824185"/>
            <a:ext cx="3305636" cy="1621836"/>
          </a:xfrm>
          <a:prstGeom prst="rect">
            <a:avLst/>
          </a:prstGeom>
        </p:spPr>
      </p:pic>
      <p:pic>
        <p:nvPicPr>
          <p:cNvPr id="9" name="Picture 8">
            <a:extLst>
              <a:ext uri="{FF2B5EF4-FFF2-40B4-BE49-F238E27FC236}">
                <a16:creationId xmlns:a16="http://schemas.microsoft.com/office/drawing/2014/main" id="{9458C03B-2B42-5472-80A4-23BC0436AA9D}"/>
              </a:ext>
            </a:extLst>
          </p:cNvPr>
          <p:cNvPicPr>
            <a:picLocks noChangeAspect="1"/>
          </p:cNvPicPr>
          <p:nvPr/>
        </p:nvPicPr>
        <p:blipFill>
          <a:blip r:embed="rId3"/>
          <a:stretch>
            <a:fillRect/>
          </a:stretch>
        </p:blipFill>
        <p:spPr>
          <a:xfrm>
            <a:off x="3070499" y="3028383"/>
            <a:ext cx="3367318" cy="1690886"/>
          </a:xfrm>
          <a:prstGeom prst="rect">
            <a:avLst/>
          </a:prstGeom>
        </p:spPr>
      </p:pic>
      <p:pic>
        <p:nvPicPr>
          <p:cNvPr id="4" name="Picture 3">
            <a:extLst>
              <a:ext uri="{FF2B5EF4-FFF2-40B4-BE49-F238E27FC236}">
                <a16:creationId xmlns:a16="http://schemas.microsoft.com/office/drawing/2014/main" id="{C17C841D-F5EC-06BE-A454-7E6A44406AD7}"/>
              </a:ext>
            </a:extLst>
          </p:cNvPr>
          <p:cNvPicPr>
            <a:picLocks noChangeAspect="1"/>
          </p:cNvPicPr>
          <p:nvPr/>
        </p:nvPicPr>
        <p:blipFill>
          <a:blip r:embed="rId4"/>
          <a:stretch>
            <a:fillRect/>
          </a:stretch>
        </p:blipFill>
        <p:spPr>
          <a:xfrm>
            <a:off x="2928098" y="5433781"/>
            <a:ext cx="4439270" cy="752580"/>
          </a:xfrm>
          <a:prstGeom prst="rect">
            <a:avLst/>
          </a:prstGeom>
        </p:spPr>
      </p:pic>
    </p:spTree>
    <p:extLst>
      <p:ext uri="{BB962C8B-B14F-4D97-AF65-F5344CB8AC3E}">
        <p14:creationId xmlns:p14="http://schemas.microsoft.com/office/powerpoint/2010/main" val="293300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2EB63E-5149-4B33-630D-41A18FCF4A24}"/>
              </a:ext>
            </a:extLst>
          </p:cNvPr>
          <p:cNvSpPr txBox="1"/>
          <p:nvPr/>
        </p:nvSpPr>
        <p:spPr>
          <a:xfrm>
            <a:off x="565434" y="367091"/>
            <a:ext cx="9079653" cy="5909310"/>
          </a:xfrm>
          <a:prstGeom prst="rect">
            <a:avLst/>
          </a:prstGeom>
          <a:noFill/>
        </p:spPr>
        <p:txBody>
          <a:bodyPr wrap="square" rtlCol="0">
            <a:spAutoFit/>
          </a:bodyPr>
          <a:lstStyle/>
          <a:p>
            <a:endParaRPr lang="en-US" dirty="0"/>
          </a:p>
          <a:p>
            <a:r>
              <a:rPr lang="en-US" dirty="0"/>
              <a:t>5. Now, create an object of linear regression and then fit the data (fitting the data is nothing but we are training our linear regression model using the available data points)</a:t>
            </a:r>
          </a:p>
          <a:p>
            <a:endParaRPr lang="en-US" dirty="0"/>
          </a:p>
          <a:p>
            <a:r>
              <a:rPr lang="en-US" dirty="0"/>
              <a:t> </a:t>
            </a:r>
          </a:p>
          <a:p>
            <a:endParaRPr lang="en-US" dirty="0"/>
          </a:p>
          <a:p>
            <a:endParaRPr lang="en-US" dirty="0"/>
          </a:p>
          <a:p>
            <a:r>
              <a:rPr lang="en-US" dirty="0"/>
              <a:t>6. Generating predictions for our model</a:t>
            </a:r>
          </a:p>
          <a:p>
            <a:endParaRPr lang="en-US" dirty="0"/>
          </a:p>
          <a:p>
            <a:endParaRPr lang="en-US" dirty="0"/>
          </a:p>
          <a:p>
            <a:endParaRPr lang="en-US" dirty="0"/>
          </a:p>
          <a:p>
            <a:r>
              <a:rPr lang="en-US" dirty="0"/>
              <a:t>  </a:t>
            </a:r>
          </a:p>
          <a:p>
            <a:r>
              <a:rPr lang="en-US" dirty="0"/>
              <a:t>  </a:t>
            </a:r>
          </a:p>
          <a:p>
            <a:endParaRPr lang="en-US" dirty="0"/>
          </a:p>
          <a:p>
            <a:r>
              <a:rPr lang="en-US" dirty="0"/>
              <a:t>7. Printing coefficient and intercept</a:t>
            </a:r>
          </a:p>
          <a:p>
            <a:endParaRPr lang="en-US" dirty="0"/>
          </a:p>
          <a:p>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6F797D06-8F39-5589-F03C-2ECCE4043A1E}"/>
              </a:ext>
            </a:extLst>
          </p:cNvPr>
          <p:cNvPicPr>
            <a:picLocks noChangeAspect="1"/>
          </p:cNvPicPr>
          <p:nvPr/>
        </p:nvPicPr>
        <p:blipFill>
          <a:blip r:embed="rId2"/>
          <a:stretch>
            <a:fillRect/>
          </a:stretch>
        </p:blipFill>
        <p:spPr>
          <a:xfrm>
            <a:off x="4114521" y="1472097"/>
            <a:ext cx="1981477" cy="628738"/>
          </a:xfrm>
          <a:prstGeom prst="rect">
            <a:avLst/>
          </a:prstGeom>
        </p:spPr>
      </p:pic>
      <p:pic>
        <p:nvPicPr>
          <p:cNvPr id="8" name="Picture 7">
            <a:extLst>
              <a:ext uri="{FF2B5EF4-FFF2-40B4-BE49-F238E27FC236}">
                <a16:creationId xmlns:a16="http://schemas.microsoft.com/office/drawing/2014/main" id="{CAF5AAE0-EB86-169C-27B5-6156DFDD5539}"/>
              </a:ext>
            </a:extLst>
          </p:cNvPr>
          <p:cNvPicPr>
            <a:picLocks noChangeAspect="1"/>
          </p:cNvPicPr>
          <p:nvPr/>
        </p:nvPicPr>
        <p:blipFill>
          <a:blip r:embed="rId3"/>
          <a:stretch>
            <a:fillRect/>
          </a:stretch>
        </p:blipFill>
        <p:spPr>
          <a:xfrm>
            <a:off x="4114521" y="2887133"/>
            <a:ext cx="2156438" cy="1497025"/>
          </a:xfrm>
          <a:prstGeom prst="rect">
            <a:avLst/>
          </a:prstGeom>
        </p:spPr>
      </p:pic>
      <p:pic>
        <p:nvPicPr>
          <p:cNvPr id="11" name="Picture 10">
            <a:extLst>
              <a:ext uri="{FF2B5EF4-FFF2-40B4-BE49-F238E27FC236}">
                <a16:creationId xmlns:a16="http://schemas.microsoft.com/office/drawing/2014/main" id="{042BC6A2-72BD-43A9-FD28-59A53ACBE094}"/>
              </a:ext>
            </a:extLst>
          </p:cNvPr>
          <p:cNvPicPr>
            <a:picLocks noChangeAspect="1"/>
          </p:cNvPicPr>
          <p:nvPr/>
        </p:nvPicPr>
        <p:blipFill>
          <a:blip r:embed="rId4"/>
          <a:stretch>
            <a:fillRect/>
          </a:stretch>
        </p:blipFill>
        <p:spPr>
          <a:xfrm>
            <a:off x="4447165" y="4620877"/>
            <a:ext cx="1758902" cy="1293905"/>
          </a:xfrm>
          <a:prstGeom prst="rect">
            <a:avLst/>
          </a:prstGeom>
        </p:spPr>
      </p:pic>
    </p:spTree>
    <p:extLst>
      <p:ext uri="{BB962C8B-B14F-4D97-AF65-F5344CB8AC3E}">
        <p14:creationId xmlns:p14="http://schemas.microsoft.com/office/powerpoint/2010/main" val="332283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5B57B9-4B92-188D-81B6-999CDD32A719}"/>
              </a:ext>
            </a:extLst>
          </p:cNvPr>
          <p:cNvSpPr txBox="1"/>
          <p:nvPr/>
        </p:nvSpPr>
        <p:spPr>
          <a:xfrm>
            <a:off x="973667" y="582136"/>
            <a:ext cx="7747000" cy="3970318"/>
          </a:xfrm>
          <a:prstGeom prst="rect">
            <a:avLst/>
          </a:prstGeom>
          <a:noFill/>
        </p:spPr>
        <p:txBody>
          <a:bodyPr wrap="square">
            <a:spAutoFit/>
          </a:bodyPr>
          <a:lstStyle/>
          <a:p>
            <a:r>
              <a:rPr lang="en-US" dirty="0"/>
              <a:t>These are the intercept and coefficient of the best line for the given data points.</a:t>
            </a:r>
          </a:p>
          <a:p>
            <a:endParaRPr lang="en-US" dirty="0"/>
          </a:p>
          <a:p>
            <a:r>
              <a:rPr lang="en-US" dirty="0"/>
              <a:t>8. Plotting the regression line </a:t>
            </a:r>
          </a:p>
          <a:p>
            <a:br>
              <a:rPr lang="en-US" dirty="0"/>
            </a:br>
            <a:endParaRPr lang="en-US" dirty="0"/>
          </a:p>
          <a:p>
            <a:endParaRPr lang="en-US" dirty="0"/>
          </a:p>
          <a:p>
            <a:endParaRPr lang="en-US" dirty="0"/>
          </a:p>
          <a:p>
            <a:endParaRPr lang="en-US" dirty="0"/>
          </a:p>
          <a:p>
            <a:endParaRPr lang="en-US" dirty="0"/>
          </a:p>
          <a:p>
            <a:endParaRPr lang="en-US" dirty="0"/>
          </a:p>
          <a:p>
            <a:endParaRPr lang="en-US" dirty="0"/>
          </a:p>
          <a:p>
            <a:r>
              <a:rPr lang="en-US" dirty="0"/>
              <a:t>Now, as our model is ready we are ready to make predictions.  </a:t>
            </a:r>
          </a:p>
          <a:p>
            <a:endParaRPr lang="en-US" dirty="0"/>
          </a:p>
        </p:txBody>
      </p:sp>
      <p:pic>
        <p:nvPicPr>
          <p:cNvPr id="10" name="Picture 9">
            <a:extLst>
              <a:ext uri="{FF2B5EF4-FFF2-40B4-BE49-F238E27FC236}">
                <a16:creationId xmlns:a16="http://schemas.microsoft.com/office/drawing/2014/main" id="{422E56DA-8C56-D152-16AD-E23DF6D7B2F1}"/>
              </a:ext>
            </a:extLst>
          </p:cNvPr>
          <p:cNvPicPr>
            <a:picLocks noChangeAspect="1"/>
          </p:cNvPicPr>
          <p:nvPr/>
        </p:nvPicPr>
        <p:blipFill>
          <a:blip r:embed="rId2"/>
          <a:stretch>
            <a:fillRect/>
          </a:stretch>
        </p:blipFill>
        <p:spPr>
          <a:xfrm>
            <a:off x="4267200" y="1713282"/>
            <a:ext cx="2667234" cy="1977693"/>
          </a:xfrm>
          <a:prstGeom prst="rect">
            <a:avLst/>
          </a:prstGeom>
        </p:spPr>
      </p:pic>
      <p:pic>
        <p:nvPicPr>
          <p:cNvPr id="13" name="Picture 12">
            <a:extLst>
              <a:ext uri="{FF2B5EF4-FFF2-40B4-BE49-F238E27FC236}">
                <a16:creationId xmlns:a16="http://schemas.microsoft.com/office/drawing/2014/main" id="{798F1B3F-0EB6-32E9-C344-7FC01B4351A7}"/>
              </a:ext>
            </a:extLst>
          </p:cNvPr>
          <p:cNvPicPr>
            <a:picLocks noChangeAspect="1"/>
          </p:cNvPicPr>
          <p:nvPr/>
        </p:nvPicPr>
        <p:blipFill>
          <a:blip r:embed="rId3"/>
          <a:stretch>
            <a:fillRect/>
          </a:stretch>
        </p:blipFill>
        <p:spPr>
          <a:xfrm>
            <a:off x="7363238" y="2567295"/>
            <a:ext cx="1890829" cy="533474"/>
          </a:xfrm>
          <a:prstGeom prst="rect">
            <a:avLst/>
          </a:prstGeom>
        </p:spPr>
      </p:pic>
    </p:spTree>
    <p:extLst>
      <p:ext uri="{BB962C8B-B14F-4D97-AF65-F5344CB8AC3E}">
        <p14:creationId xmlns:p14="http://schemas.microsoft.com/office/powerpoint/2010/main" val="96107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0127-02D7-5A1D-9BB5-CDED182641BA}"/>
              </a:ext>
            </a:extLst>
          </p:cNvPr>
          <p:cNvSpPr>
            <a:spLocks noGrp="1"/>
          </p:cNvSpPr>
          <p:nvPr>
            <p:ph type="title"/>
          </p:nvPr>
        </p:nvSpPr>
        <p:spPr/>
        <p:txBody>
          <a:bodyPr/>
          <a:lstStyle/>
          <a:p>
            <a:r>
              <a:rPr lang="en-US" dirty="0"/>
              <a:t>Giving inputs to the trained model</a:t>
            </a:r>
          </a:p>
        </p:txBody>
      </p:sp>
      <p:sp>
        <p:nvSpPr>
          <p:cNvPr id="3" name="Content Placeholder 2">
            <a:extLst>
              <a:ext uri="{FF2B5EF4-FFF2-40B4-BE49-F238E27FC236}">
                <a16:creationId xmlns:a16="http://schemas.microsoft.com/office/drawing/2014/main" id="{5DAA2927-1111-41E6-0518-0D4E05A216CB}"/>
              </a:ext>
            </a:extLst>
          </p:cNvPr>
          <p:cNvSpPr>
            <a:spLocks noGrp="1"/>
          </p:cNvSpPr>
          <p:nvPr>
            <p:ph idx="1"/>
          </p:nvPr>
        </p:nvSpPr>
        <p:spPr>
          <a:xfrm>
            <a:off x="595655" y="2142139"/>
            <a:ext cx="9613861" cy="4307767"/>
          </a:xfrm>
        </p:spPr>
        <p:txBody>
          <a:bodyPr>
            <a:normAutofit fontScale="92500" lnSpcReduction="20000"/>
          </a:bodyPr>
          <a:lstStyle/>
          <a:p>
            <a:pPr marL="0" indent="0">
              <a:buNone/>
            </a:pPr>
            <a:r>
              <a:rPr lang="en-US" dirty="0">
                <a:latin typeface="Arial" panose="020B0604020202020204" pitchFamily="34" charset="0"/>
              </a:rPr>
              <a:t>Now we will</a:t>
            </a:r>
            <a:r>
              <a:rPr lang="en-US" b="0" i="0" dirty="0">
                <a:effectLst/>
                <a:latin typeface="Arial" panose="020B0604020202020204" pitchFamily="34" charset="0"/>
              </a:rPr>
              <a:t> test the performance of the model by giving inputs to the model based on the features they used to train it. It is important to test our model by giving inputs. We will provide a year dataset and p</a:t>
            </a:r>
            <a:r>
              <a:rPr lang="en-US" dirty="0"/>
              <a:t>redict the per capita income for it. Here we will use model.predict() to make prediction for given input. The input is given to model.predict() to predict</a:t>
            </a:r>
          </a:p>
          <a:p>
            <a:pPr marL="0" indent="0">
              <a:buNone/>
            </a:pPr>
            <a:r>
              <a:rPr lang="en-US" dirty="0">
                <a:latin typeface="Arial" panose="020B0604020202020204" pitchFamily="34" charset="0"/>
              </a:rPr>
              <a:t>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can also create</a:t>
            </a:r>
            <a:r>
              <a:rPr lang="en-US" b="0" i="0" dirty="0">
                <a:effectLst/>
                <a:latin typeface="Arial" panose="020B0604020202020204" pitchFamily="34" charset="0"/>
              </a:rPr>
              <a:t> a NumPy array, where you have to input the values of the features you used to train your machine learning model.</a:t>
            </a:r>
            <a:endParaRPr lang="en-US" dirty="0"/>
          </a:p>
          <a:p>
            <a:pPr marL="0" indent="0">
              <a:buNone/>
            </a:pPr>
            <a:endParaRPr lang="en-US" dirty="0"/>
          </a:p>
        </p:txBody>
      </p:sp>
      <p:pic>
        <p:nvPicPr>
          <p:cNvPr id="6" name="Picture 5">
            <a:extLst>
              <a:ext uri="{FF2B5EF4-FFF2-40B4-BE49-F238E27FC236}">
                <a16:creationId xmlns:a16="http://schemas.microsoft.com/office/drawing/2014/main" id="{C0E1B715-FFA6-6C27-1A69-DD8217BE8672}"/>
              </a:ext>
            </a:extLst>
          </p:cNvPr>
          <p:cNvPicPr>
            <a:picLocks noChangeAspect="1"/>
          </p:cNvPicPr>
          <p:nvPr/>
        </p:nvPicPr>
        <p:blipFill>
          <a:blip r:embed="rId2"/>
          <a:stretch>
            <a:fillRect/>
          </a:stretch>
        </p:blipFill>
        <p:spPr>
          <a:xfrm>
            <a:off x="2896543" y="4386740"/>
            <a:ext cx="1657581" cy="743054"/>
          </a:xfrm>
          <a:prstGeom prst="rect">
            <a:avLst/>
          </a:prstGeom>
        </p:spPr>
      </p:pic>
      <p:pic>
        <p:nvPicPr>
          <p:cNvPr id="9" name="Picture 8">
            <a:extLst>
              <a:ext uri="{FF2B5EF4-FFF2-40B4-BE49-F238E27FC236}">
                <a16:creationId xmlns:a16="http://schemas.microsoft.com/office/drawing/2014/main" id="{51FAF4F4-A3B1-FE54-23DB-003FBC300AC8}"/>
              </a:ext>
            </a:extLst>
          </p:cNvPr>
          <p:cNvPicPr>
            <a:picLocks noChangeAspect="1"/>
          </p:cNvPicPr>
          <p:nvPr/>
        </p:nvPicPr>
        <p:blipFill>
          <a:blip r:embed="rId3"/>
          <a:stretch>
            <a:fillRect/>
          </a:stretch>
        </p:blipFill>
        <p:spPr>
          <a:xfrm>
            <a:off x="5257800" y="3454400"/>
            <a:ext cx="1941064" cy="1981200"/>
          </a:xfrm>
          <a:prstGeom prst="rect">
            <a:avLst/>
          </a:prstGeom>
        </p:spPr>
      </p:pic>
    </p:spTree>
    <p:extLst>
      <p:ext uri="{BB962C8B-B14F-4D97-AF65-F5344CB8AC3E}">
        <p14:creationId xmlns:p14="http://schemas.microsoft.com/office/powerpoint/2010/main" val="718933150"/>
      </p:ext>
    </p:extLst>
  </p:cSld>
  <p:clrMapOvr>
    <a:masterClrMapping/>
  </p:clrMapOvr>
</p:sld>
</file>

<file path=ppt/theme/theme1.xml><?xml version="1.0" encoding="utf-8"?>
<a:theme xmlns:a="http://schemas.openxmlformats.org/drawingml/2006/main" name="Berli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483</TotalTime>
  <Words>681</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Gill Sans MT</vt:lpstr>
      <vt:lpstr>Trebuchet MS</vt:lpstr>
      <vt:lpstr>Berlin</vt:lpstr>
      <vt:lpstr>Train and Give Inputs to a Machine Learning Model</vt:lpstr>
      <vt:lpstr>PowerPoint Presentation</vt:lpstr>
      <vt:lpstr>INTRODUCTION</vt:lpstr>
      <vt:lpstr>Training and Implementation Of Linear Regression</vt:lpstr>
      <vt:lpstr>PowerPoint Presentation</vt:lpstr>
      <vt:lpstr>PowerPoint Presentation</vt:lpstr>
      <vt:lpstr>PowerPoint Presentation</vt:lpstr>
      <vt:lpstr>PowerPoint Presentation</vt:lpstr>
      <vt:lpstr>Giving inputs to the trained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Samiya Sadiq</dc:creator>
  <cp:lastModifiedBy>MUHAMMAD FARAAZ SADIQ</cp:lastModifiedBy>
  <cp:revision>1</cp:revision>
  <dcterms:created xsi:type="dcterms:W3CDTF">2023-01-12T11:25:33Z</dcterms:created>
  <dcterms:modified xsi:type="dcterms:W3CDTF">2023-01-15T16:05:35Z</dcterms:modified>
</cp:coreProperties>
</file>