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2" r:id="rId5"/>
    <p:sldId id="266" r:id="rId6"/>
    <p:sldId id="263" r:id="rId7"/>
    <p:sldId id="267" r:id="rId8"/>
    <p:sldId id="278" r:id="rId9"/>
    <p:sldId id="276" r:id="rId10"/>
    <p:sldId id="277" r:id="rId11"/>
    <p:sldId id="279" r:id="rId12"/>
    <p:sldId id="272" r:id="rId13"/>
    <p:sldId id="273" r:id="rId14"/>
    <p:sldId id="274" r:id="rId15"/>
    <p:sldId id="275"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DE67D0-E9BE-4729-8456-CCAE928839D5}" v="303" dt="2024-12-19T08:09:17.5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Samiya Shireen" userId="2f2bfa50cc14a4fe" providerId="LiveId" clId="{6ADE67D0-E9BE-4729-8456-CCAE928839D5}"/>
    <pc:docChg chg="undo redo custSel addSld delSld modSld sldOrd">
      <pc:chgData name="Shaik Samiya Shireen" userId="2f2bfa50cc14a4fe" providerId="LiveId" clId="{6ADE67D0-E9BE-4729-8456-CCAE928839D5}" dt="2024-12-19T08:27:18.805" v="4664" actId="14100"/>
      <pc:docMkLst>
        <pc:docMk/>
      </pc:docMkLst>
      <pc:sldChg chg="addSp modSp new mod setBg">
        <pc:chgData name="Shaik Samiya Shireen" userId="2f2bfa50cc14a4fe" providerId="LiveId" clId="{6ADE67D0-E9BE-4729-8456-CCAE928839D5}" dt="2024-12-09T10:46:24.639" v="3086" actId="20577"/>
        <pc:sldMkLst>
          <pc:docMk/>
          <pc:sldMk cId="1894054708" sldId="256"/>
        </pc:sldMkLst>
        <pc:spChg chg="mod">
          <ac:chgData name="Shaik Samiya Shireen" userId="2f2bfa50cc14a4fe" providerId="LiveId" clId="{6ADE67D0-E9BE-4729-8456-CCAE928839D5}" dt="2024-12-08T14:25:07.034" v="271" actId="14100"/>
          <ac:spMkLst>
            <pc:docMk/>
            <pc:sldMk cId="1894054708" sldId="256"/>
            <ac:spMk id="2" creationId="{395D1A11-5358-118F-5E88-BCCB9D79E841}"/>
          </ac:spMkLst>
        </pc:spChg>
        <pc:spChg chg="mod">
          <ac:chgData name="Shaik Samiya Shireen" userId="2f2bfa50cc14a4fe" providerId="LiveId" clId="{6ADE67D0-E9BE-4729-8456-CCAE928839D5}" dt="2024-12-09T10:46:24.639" v="3086" actId="20577"/>
          <ac:spMkLst>
            <pc:docMk/>
            <pc:sldMk cId="1894054708" sldId="256"/>
            <ac:spMk id="3" creationId="{4A336F95-4961-80AE-ADCF-9CFDD51D56DD}"/>
          </ac:spMkLst>
        </pc:spChg>
        <pc:picChg chg="add mod">
          <ac:chgData name="Shaik Samiya Shireen" userId="2f2bfa50cc14a4fe" providerId="LiveId" clId="{6ADE67D0-E9BE-4729-8456-CCAE928839D5}" dt="2024-12-08T14:25:24.704" v="278" actId="1076"/>
          <ac:picMkLst>
            <pc:docMk/>
            <pc:sldMk cId="1894054708" sldId="256"/>
            <ac:picMk id="1026" creationId="{3C42C107-7D17-5864-03CC-9D0429750A7C}"/>
          </ac:picMkLst>
        </pc:picChg>
      </pc:sldChg>
      <pc:sldChg chg="del setBg">
        <pc:chgData name="Shaik Samiya Shireen" userId="2f2bfa50cc14a4fe" providerId="LiveId" clId="{6ADE67D0-E9BE-4729-8456-CCAE928839D5}" dt="2024-12-08T14:22:16.177" v="178" actId="47"/>
        <pc:sldMkLst>
          <pc:docMk/>
          <pc:sldMk cId="3493902671" sldId="256"/>
        </pc:sldMkLst>
      </pc:sldChg>
      <pc:sldChg chg="del">
        <pc:chgData name="Shaik Samiya Shireen" userId="2f2bfa50cc14a4fe" providerId="LiveId" clId="{6ADE67D0-E9BE-4729-8456-CCAE928839D5}" dt="2024-12-08T14:22:13.028" v="174" actId="47"/>
        <pc:sldMkLst>
          <pc:docMk/>
          <pc:sldMk cId="532261838" sldId="257"/>
        </pc:sldMkLst>
      </pc:sldChg>
      <pc:sldChg chg="modSp new mod setBg">
        <pc:chgData name="Shaik Samiya Shireen" userId="2f2bfa50cc14a4fe" providerId="LiveId" clId="{6ADE67D0-E9BE-4729-8456-CCAE928839D5}" dt="2024-12-09T10:15:05.884" v="2724"/>
        <pc:sldMkLst>
          <pc:docMk/>
          <pc:sldMk cId="1329072248" sldId="257"/>
        </pc:sldMkLst>
        <pc:spChg chg="mod">
          <ac:chgData name="Shaik Samiya Shireen" userId="2f2bfa50cc14a4fe" providerId="LiveId" clId="{6ADE67D0-E9BE-4729-8456-CCAE928839D5}" dt="2024-12-09T06:05:52.536" v="800" actId="207"/>
          <ac:spMkLst>
            <pc:docMk/>
            <pc:sldMk cId="1329072248" sldId="257"/>
            <ac:spMk id="2" creationId="{C9427297-78D7-0863-6425-0FA5B17F328F}"/>
          </ac:spMkLst>
        </pc:spChg>
        <pc:spChg chg="mod">
          <ac:chgData name="Shaik Samiya Shireen" userId="2f2bfa50cc14a4fe" providerId="LiveId" clId="{6ADE67D0-E9BE-4729-8456-CCAE928839D5}" dt="2024-12-09T10:15:05.884" v="2724"/>
          <ac:spMkLst>
            <pc:docMk/>
            <pc:sldMk cId="1329072248" sldId="257"/>
            <ac:spMk id="3" creationId="{1712729E-CFC3-A504-1DBF-7EFD627AC826}"/>
          </ac:spMkLst>
        </pc:spChg>
      </pc:sldChg>
      <pc:sldChg chg="del">
        <pc:chgData name="Shaik Samiya Shireen" userId="2f2bfa50cc14a4fe" providerId="LiveId" clId="{6ADE67D0-E9BE-4729-8456-CCAE928839D5}" dt="2024-12-08T14:22:13.248" v="175" actId="47"/>
        <pc:sldMkLst>
          <pc:docMk/>
          <pc:sldMk cId="1381486657" sldId="258"/>
        </pc:sldMkLst>
      </pc:sldChg>
      <pc:sldChg chg="addSp modSp new mod setBg">
        <pc:chgData name="Shaik Samiya Shireen" userId="2f2bfa50cc14a4fe" providerId="LiveId" clId="{6ADE67D0-E9BE-4729-8456-CCAE928839D5}" dt="2024-12-08T15:08:04.642" v="693" actId="1076"/>
        <pc:sldMkLst>
          <pc:docMk/>
          <pc:sldMk cId="3819228692" sldId="258"/>
        </pc:sldMkLst>
        <pc:spChg chg="mod">
          <ac:chgData name="Shaik Samiya Shireen" userId="2f2bfa50cc14a4fe" providerId="LiveId" clId="{6ADE67D0-E9BE-4729-8456-CCAE928839D5}" dt="2024-12-08T15:08:04.642" v="693" actId="1076"/>
          <ac:spMkLst>
            <pc:docMk/>
            <pc:sldMk cId="3819228692" sldId="258"/>
            <ac:spMk id="2" creationId="{8F654A20-9BAE-8185-ADE0-4052852ED714}"/>
          </ac:spMkLst>
        </pc:spChg>
        <pc:spChg chg="mod">
          <ac:chgData name="Shaik Samiya Shireen" userId="2f2bfa50cc14a4fe" providerId="LiveId" clId="{6ADE67D0-E9BE-4729-8456-CCAE928839D5}" dt="2024-12-08T15:07:59.267" v="692" actId="14100"/>
          <ac:spMkLst>
            <pc:docMk/>
            <pc:sldMk cId="3819228692" sldId="258"/>
            <ac:spMk id="3" creationId="{B0B9E598-7A47-5950-2A8F-C7722F28A4E7}"/>
          </ac:spMkLst>
        </pc:spChg>
      </pc:sldChg>
      <pc:sldChg chg="del">
        <pc:chgData name="Shaik Samiya Shireen" userId="2f2bfa50cc14a4fe" providerId="LiveId" clId="{6ADE67D0-E9BE-4729-8456-CCAE928839D5}" dt="2024-12-08T14:22:12.790" v="173" actId="47"/>
        <pc:sldMkLst>
          <pc:docMk/>
          <pc:sldMk cId="1387123802" sldId="259"/>
        </pc:sldMkLst>
      </pc:sldChg>
      <pc:sldChg chg="new del">
        <pc:chgData name="Shaik Samiya Shireen" userId="2f2bfa50cc14a4fe" providerId="LiveId" clId="{6ADE67D0-E9BE-4729-8456-CCAE928839D5}" dt="2024-12-08T14:28:55.768" v="359" actId="47"/>
        <pc:sldMkLst>
          <pc:docMk/>
          <pc:sldMk cId="4293412652" sldId="259"/>
        </pc:sldMkLst>
      </pc:sldChg>
      <pc:sldChg chg="new del">
        <pc:chgData name="Shaik Samiya Shireen" userId="2f2bfa50cc14a4fe" providerId="LiveId" clId="{6ADE67D0-E9BE-4729-8456-CCAE928839D5}" dt="2024-12-08T14:28:56.753" v="360" actId="47"/>
        <pc:sldMkLst>
          <pc:docMk/>
          <pc:sldMk cId="1748791972" sldId="260"/>
        </pc:sldMkLst>
      </pc:sldChg>
      <pc:sldChg chg="del">
        <pc:chgData name="Shaik Samiya Shireen" userId="2f2bfa50cc14a4fe" providerId="LiveId" clId="{6ADE67D0-E9BE-4729-8456-CCAE928839D5}" dt="2024-12-08T14:22:13.389" v="176" actId="47"/>
        <pc:sldMkLst>
          <pc:docMk/>
          <pc:sldMk cId="2996884403" sldId="260"/>
        </pc:sldMkLst>
      </pc:sldChg>
      <pc:sldChg chg="new del">
        <pc:chgData name="Shaik Samiya Shireen" userId="2f2bfa50cc14a4fe" providerId="LiveId" clId="{6ADE67D0-E9BE-4729-8456-CCAE928839D5}" dt="2024-12-08T14:28:57.331" v="361" actId="47"/>
        <pc:sldMkLst>
          <pc:docMk/>
          <pc:sldMk cId="1323686756" sldId="261"/>
        </pc:sldMkLst>
      </pc:sldChg>
      <pc:sldChg chg="del">
        <pc:chgData name="Shaik Samiya Shireen" userId="2f2bfa50cc14a4fe" providerId="LiveId" clId="{6ADE67D0-E9BE-4729-8456-CCAE928839D5}" dt="2024-12-08T14:22:13.744" v="177" actId="47"/>
        <pc:sldMkLst>
          <pc:docMk/>
          <pc:sldMk cId="3846083449" sldId="261"/>
        </pc:sldMkLst>
      </pc:sldChg>
      <pc:sldChg chg="addSp delSp modSp new mod setBg">
        <pc:chgData name="Shaik Samiya Shireen" userId="2f2bfa50cc14a4fe" providerId="LiveId" clId="{6ADE67D0-E9BE-4729-8456-CCAE928839D5}" dt="2024-12-08T15:07:21.813" v="691" actId="1076"/>
        <pc:sldMkLst>
          <pc:docMk/>
          <pc:sldMk cId="46978867" sldId="262"/>
        </pc:sldMkLst>
        <pc:spChg chg="mod">
          <ac:chgData name="Shaik Samiya Shireen" userId="2f2bfa50cc14a4fe" providerId="LiveId" clId="{6ADE67D0-E9BE-4729-8456-CCAE928839D5}" dt="2024-12-08T15:00:01.464" v="600" actId="1076"/>
          <ac:spMkLst>
            <pc:docMk/>
            <pc:sldMk cId="46978867" sldId="262"/>
            <ac:spMk id="2" creationId="{C0B698F5-E442-13D0-9082-840DB77BF81E}"/>
          </ac:spMkLst>
        </pc:spChg>
        <pc:picChg chg="add mod ord modCrop">
          <ac:chgData name="Shaik Samiya Shireen" userId="2f2bfa50cc14a4fe" providerId="LiveId" clId="{6ADE67D0-E9BE-4729-8456-CCAE928839D5}" dt="2024-12-08T15:07:10.520" v="687" actId="1076"/>
          <ac:picMkLst>
            <pc:docMk/>
            <pc:sldMk cId="46978867" sldId="262"/>
            <ac:picMk id="5" creationId="{542449CF-6CB7-522A-0699-4DB56E71618C}"/>
          </ac:picMkLst>
        </pc:picChg>
        <pc:picChg chg="add mod modCrop">
          <ac:chgData name="Shaik Samiya Shireen" userId="2f2bfa50cc14a4fe" providerId="LiveId" clId="{6ADE67D0-E9BE-4729-8456-CCAE928839D5}" dt="2024-12-08T15:07:15.253" v="689" actId="14100"/>
          <ac:picMkLst>
            <pc:docMk/>
            <pc:sldMk cId="46978867" sldId="262"/>
            <ac:picMk id="7" creationId="{BBC10A1C-B166-E559-EFE8-2392BB7B3669}"/>
          </ac:picMkLst>
        </pc:picChg>
        <pc:picChg chg="add del mod modCrop">
          <ac:chgData name="Shaik Samiya Shireen" userId="2f2bfa50cc14a4fe" providerId="LiveId" clId="{6ADE67D0-E9BE-4729-8456-CCAE928839D5}" dt="2024-12-08T15:07:16.943" v="690" actId="1076"/>
          <ac:picMkLst>
            <pc:docMk/>
            <pc:sldMk cId="46978867" sldId="262"/>
            <ac:picMk id="9" creationId="{6FEFC8A5-41BF-B1BE-F90B-7201733F0FC5}"/>
          </ac:picMkLst>
        </pc:picChg>
        <pc:picChg chg="add mod modCrop">
          <ac:chgData name="Shaik Samiya Shireen" userId="2f2bfa50cc14a4fe" providerId="LiveId" clId="{6ADE67D0-E9BE-4729-8456-CCAE928839D5}" dt="2024-12-08T15:07:21.813" v="691" actId="1076"/>
          <ac:picMkLst>
            <pc:docMk/>
            <pc:sldMk cId="46978867" sldId="262"/>
            <ac:picMk id="12" creationId="{93001C19-508D-C1DB-7D6D-64C11D27AB44}"/>
          </ac:picMkLst>
        </pc:picChg>
        <pc:picChg chg="add mod modCrop">
          <ac:chgData name="Shaik Samiya Shireen" userId="2f2bfa50cc14a4fe" providerId="LiveId" clId="{6ADE67D0-E9BE-4729-8456-CCAE928839D5}" dt="2024-12-08T15:06:52.224" v="680" actId="1076"/>
          <ac:picMkLst>
            <pc:docMk/>
            <pc:sldMk cId="46978867" sldId="262"/>
            <ac:picMk id="14" creationId="{A2241385-CF30-18FD-A798-788F811CDA9F}"/>
          </ac:picMkLst>
        </pc:picChg>
        <pc:picChg chg="add mod modCrop">
          <ac:chgData name="Shaik Samiya Shireen" userId="2f2bfa50cc14a4fe" providerId="LiveId" clId="{6ADE67D0-E9BE-4729-8456-CCAE928839D5}" dt="2024-12-08T15:06:53.892" v="681" actId="1076"/>
          <ac:picMkLst>
            <pc:docMk/>
            <pc:sldMk cId="46978867" sldId="262"/>
            <ac:picMk id="18" creationId="{EDA5C098-8D17-24CC-4131-304C67C730C5}"/>
          </ac:picMkLst>
        </pc:picChg>
        <pc:picChg chg="add mod modCrop">
          <ac:chgData name="Shaik Samiya Shireen" userId="2f2bfa50cc14a4fe" providerId="LiveId" clId="{6ADE67D0-E9BE-4729-8456-CCAE928839D5}" dt="2024-12-08T15:06:56.089" v="682" actId="1076"/>
          <ac:picMkLst>
            <pc:docMk/>
            <pc:sldMk cId="46978867" sldId="262"/>
            <ac:picMk id="20" creationId="{C6B7F981-61F5-4450-CE1D-0D3C260081FC}"/>
          </ac:picMkLst>
        </pc:picChg>
      </pc:sldChg>
      <pc:sldChg chg="addSp delSp modSp new mod ord setBg">
        <pc:chgData name="Shaik Samiya Shireen" userId="2f2bfa50cc14a4fe" providerId="LiveId" clId="{6ADE67D0-E9BE-4729-8456-CCAE928839D5}" dt="2024-12-09T09:57:49.061" v="2537" actId="1076"/>
        <pc:sldMkLst>
          <pc:docMk/>
          <pc:sldMk cId="499880979" sldId="263"/>
        </pc:sldMkLst>
        <pc:spChg chg="mod">
          <ac:chgData name="Shaik Samiya Shireen" userId="2f2bfa50cc14a4fe" providerId="LiveId" clId="{6ADE67D0-E9BE-4729-8456-CCAE928839D5}" dt="2024-12-09T07:49:08.777" v="1291" actId="1076"/>
          <ac:spMkLst>
            <pc:docMk/>
            <pc:sldMk cId="499880979" sldId="263"/>
            <ac:spMk id="2" creationId="{912CD373-2DE9-A048-17B5-FD41BF8FA865}"/>
          </ac:spMkLst>
        </pc:spChg>
        <pc:spChg chg="add mod">
          <ac:chgData name="Shaik Samiya Shireen" userId="2f2bfa50cc14a4fe" providerId="LiveId" clId="{6ADE67D0-E9BE-4729-8456-CCAE928839D5}" dt="2024-12-09T09:28:14.112" v="1984" actId="1076"/>
          <ac:spMkLst>
            <pc:docMk/>
            <pc:sldMk cId="499880979" sldId="263"/>
            <ac:spMk id="6" creationId="{9D52586F-AE3F-4F0A-5DF2-486D21118915}"/>
          </ac:spMkLst>
        </pc:spChg>
        <pc:picChg chg="add mod">
          <ac:chgData name="Shaik Samiya Shireen" userId="2f2bfa50cc14a4fe" providerId="LiveId" clId="{6ADE67D0-E9BE-4729-8456-CCAE928839D5}" dt="2024-12-09T09:57:49.061" v="2537" actId="1076"/>
          <ac:picMkLst>
            <pc:docMk/>
            <pc:sldMk cId="499880979" sldId="263"/>
            <ac:picMk id="7" creationId="{82AD8F12-923A-91DC-A686-97BFF6CCE1C8}"/>
          </ac:picMkLst>
        </pc:picChg>
      </pc:sldChg>
      <pc:sldChg chg="new del">
        <pc:chgData name="Shaik Samiya Shireen" userId="2f2bfa50cc14a4fe" providerId="LiveId" clId="{6ADE67D0-E9BE-4729-8456-CCAE928839D5}" dt="2024-12-08T14:28:54.340" v="358" actId="47"/>
        <pc:sldMkLst>
          <pc:docMk/>
          <pc:sldMk cId="2637161738" sldId="263"/>
        </pc:sldMkLst>
      </pc:sldChg>
      <pc:sldChg chg="addSp delSp modSp new del mod setBg">
        <pc:chgData name="Shaik Samiya Shireen" userId="2f2bfa50cc14a4fe" providerId="LiveId" clId="{6ADE67D0-E9BE-4729-8456-CCAE928839D5}" dt="2024-12-09T06:59:46.490" v="919" actId="47"/>
        <pc:sldMkLst>
          <pc:docMk/>
          <pc:sldMk cId="3828238054" sldId="264"/>
        </pc:sldMkLst>
      </pc:sldChg>
      <pc:sldChg chg="addSp delSp modSp new del mod setBg">
        <pc:chgData name="Shaik Samiya Shireen" userId="2f2bfa50cc14a4fe" providerId="LiveId" clId="{6ADE67D0-E9BE-4729-8456-CCAE928839D5}" dt="2024-12-09T07:01:40.993" v="989" actId="47"/>
        <pc:sldMkLst>
          <pc:docMk/>
          <pc:sldMk cId="1293252397" sldId="265"/>
        </pc:sldMkLst>
      </pc:sldChg>
      <pc:sldChg chg="addSp delSp modSp new mod ord setBg">
        <pc:chgData name="Shaik Samiya Shireen" userId="2f2bfa50cc14a4fe" providerId="LiveId" clId="{6ADE67D0-E9BE-4729-8456-CCAE928839D5}" dt="2024-12-19T08:17:29.188" v="4129" actId="20578"/>
        <pc:sldMkLst>
          <pc:docMk/>
          <pc:sldMk cId="1644093825" sldId="266"/>
        </pc:sldMkLst>
        <pc:spChg chg="mod">
          <ac:chgData name="Shaik Samiya Shireen" userId="2f2bfa50cc14a4fe" providerId="LiveId" clId="{6ADE67D0-E9BE-4729-8456-CCAE928839D5}" dt="2024-12-09T07:34:59.410" v="1264" actId="1076"/>
          <ac:spMkLst>
            <pc:docMk/>
            <pc:sldMk cId="1644093825" sldId="266"/>
            <ac:spMk id="2" creationId="{BD869432-4BE6-4FBE-B483-0B0A185F5BF6}"/>
          </ac:spMkLst>
        </pc:spChg>
        <pc:spChg chg="add mod">
          <ac:chgData name="Shaik Samiya Shireen" userId="2f2bfa50cc14a4fe" providerId="LiveId" clId="{6ADE67D0-E9BE-4729-8456-CCAE928839D5}" dt="2024-12-09T09:58:48.096" v="2543" actId="123"/>
          <ac:spMkLst>
            <pc:docMk/>
            <pc:sldMk cId="1644093825" sldId="266"/>
            <ac:spMk id="6" creationId="{6F64D8C1-B212-5B95-CCD8-1D3658AAA238}"/>
          </ac:spMkLst>
        </pc:spChg>
        <pc:picChg chg="add mod">
          <ac:chgData name="Shaik Samiya Shireen" userId="2f2bfa50cc14a4fe" providerId="LiveId" clId="{6ADE67D0-E9BE-4729-8456-CCAE928839D5}" dt="2024-12-09T09:18:32.255" v="1811" actId="1076"/>
          <ac:picMkLst>
            <pc:docMk/>
            <pc:sldMk cId="1644093825" sldId="266"/>
            <ac:picMk id="7" creationId="{7D03DD5B-88BD-DA82-5307-BEE5B9D48043}"/>
          </ac:picMkLst>
        </pc:picChg>
      </pc:sldChg>
      <pc:sldChg chg="addSp delSp modSp new mod setBg">
        <pc:chgData name="Shaik Samiya Shireen" userId="2f2bfa50cc14a4fe" providerId="LiveId" clId="{6ADE67D0-E9BE-4729-8456-CCAE928839D5}" dt="2024-12-09T09:58:24.768" v="2541" actId="1076"/>
        <pc:sldMkLst>
          <pc:docMk/>
          <pc:sldMk cId="3120567189" sldId="267"/>
        </pc:sldMkLst>
        <pc:spChg chg="mod">
          <ac:chgData name="Shaik Samiya Shireen" userId="2f2bfa50cc14a4fe" providerId="LiveId" clId="{6ADE67D0-E9BE-4729-8456-CCAE928839D5}" dt="2024-12-09T07:49:48.978" v="1298" actId="1076"/>
          <ac:spMkLst>
            <pc:docMk/>
            <pc:sldMk cId="3120567189" sldId="267"/>
            <ac:spMk id="2" creationId="{49EB266E-6E54-CD1A-5B21-FCB226DDDA9A}"/>
          </ac:spMkLst>
        </pc:spChg>
        <pc:spChg chg="add mod">
          <ac:chgData name="Shaik Samiya Shireen" userId="2f2bfa50cc14a4fe" providerId="LiveId" clId="{6ADE67D0-E9BE-4729-8456-CCAE928839D5}" dt="2024-12-09T09:58:24.768" v="2541" actId="1076"/>
          <ac:spMkLst>
            <pc:docMk/>
            <pc:sldMk cId="3120567189" sldId="267"/>
            <ac:spMk id="7" creationId="{B4F56556-6D1D-BF2A-9F03-A0D6A097CB78}"/>
          </ac:spMkLst>
        </pc:spChg>
        <pc:picChg chg="add mod">
          <ac:chgData name="Shaik Samiya Shireen" userId="2f2bfa50cc14a4fe" providerId="LiveId" clId="{6ADE67D0-E9BE-4729-8456-CCAE928839D5}" dt="2024-12-09T09:58:17.399" v="2540" actId="1076"/>
          <ac:picMkLst>
            <pc:docMk/>
            <pc:sldMk cId="3120567189" sldId="267"/>
            <ac:picMk id="8" creationId="{A5635CB6-82A4-9811-2DB8-9F787A3E61A2}"/>
          </ac:picMkLst>
        </pc:picChg>
      </pc:sldChg>
      <pc:sldChg chg="addSp delSp modSp new del mod setBg">
        <pc:chgData name="Shaik Samiya Shireen" userId="2f2bfa50cc14a4fe" providerId="LiveId" clId="{6ADE67D0-E9BE-4729-8456-CCAE928839D5}" dt="2024-12-09T06:58:34.898" v="882" actId="47"/>
        <pc:sldMkLst>
          <pc:docMk/>
          <pc:sldMk cId="472433273" sldId="268"/>
        </pc:sldMkLst>
      </pc:sldChg>
      <pc:sldChg chg="new del setBg">
        <pc:chgData name="Shaik Samiya Shireen" userId="2f2bfa50cc14a4fe" providerId="LiveId" clId="{6ADE67D0-E9BE-4729-8456-CCAE928839D5}" dt="2024-12-09T06:03:01.361" v="779" actId="47"/>
        <pc:sldMkLst>
          <pc:docMk/>
          <pc:sldMk cId="1715306524" sldId="269"/>
        </pc:sldMkLst>
      </pc:sldChg>
      <pc:sldChg chg="modSp new del mod setBg">
        <pc:chgData name="Shaik Samiya Shireen" userId="2f2bfa50cc14a4fe" providerId="LiveId" clId="{6ADE67D0-E9BE-4729-8456-CCAE928839D5}" dt="2024-12-09T06:02:17.996" v="773" actId="47"/>
        <pc:sldMkLst>
          <pc:docMk/>
          <pc:sldMk cId="3156038577" sldId="269"/>
        </pc:sldMkLst>
      </pc:sldChg>
      <pc:sldChg chg="new del mod chgLayout">
        <pc:chgData name="Shaik Samiya Shireen" userId="2f2bfa50cc14a4fe" providerId="LiveId" clId="{6ADE67D0-E9BE-4729-8456-CCAE928839D5}" dt="2024-12-09T06:03:03.766" v="780" actId="47"/>
        <pc:sldMkLst>
          <pc:docMk/>
          <pc:sldMk cId="1730577401" sldId="270"/>
        </pc:sldMkLst>
      </pc:sldChg>
      <pc:sldChg chg="delSp modSp new mod setBg">
        <pc:chgData name="Shaik Samiya Shireen" userId="2f2bfa50cc14a4fe" providerId="LiveId" clId="{6ADE67D0-E9BE-4729-8456-CCAE928839D5}" dt="2024-12-09T06:03:51.225" v="798" actId="255"/>
        <pc:sldMkLst>
          <pc:docMk/>
          <pc:sldMk cId="1005342174" sldId="271"/>
        </pc:sldMkLst>
        <pc:spChg chg="mod">
          <ac:chgData name="Shaik Samiya Shireen" userId="2f2bfa50cc14a4fe" providerId="LiveId" clId="{6ADE67D0-E9BE-4729-8456-CCAE928839D5}" dt="2024-12-09T06:03:51.225" v="798" actId="255"/>
          <ac:spMkLst>
            <pc:docMk/>
            <pc:sldMk cId="1005342174" sldId="271"/>
            <ac:spMk id="2" creationId="{D7EE28F2-64B8-11B8-E96D-1B566FC382AF}"/>
          </ac:spMkLst>
        </pc:spChg>
      </pc:sldChg>
      <pc:sldChg chg="delSp modSp new mod setBg">
        <pc:chgData name="Shaik Samiya Shireen" userId="2f2bfa50cc14a4fe" providerId="LiveId" clId="{6ADE67D0-E9BE-4729-8456-CCAE928839D5}" dt="2024-12-09T06:55:35.233" v="820" actId="255"/>
        <pc:sldMkLst>
          <pc:docMk/>
          <pc:sldMk cId="3144373938" sldId="272"/>
        </pc:sldMkLst>
        <pc:spChg chg="mod">
          <ac:chgData name="Shaik Samiya Shireen" userId="2f2bfa50cc14a4fe" providerId="LiveId" clId="{6ADE67D0-E9BE-4729-8456-CCAE928839D5}" dt="2024-12-09T06:55:35.233" v="820" actId="255"/>
          <ac:spMkLst>
            <pc:docMk/>
            <pc:sldMk cId="3144373938" sldId="272"/>
            <ac:spMk id="2" creationId="{0B9B18B0-1EAC-184F-55EA-C770CDD4B392}"/>
          </ac:spMkLst>
        </pc:spChg>
      </pc:sldChg>
      <pc:sldChg chg="addSp delSp modSp new mod setBg">
        <pc:chgData name="Shaik Samiya Shireen" userId="2f2bfa50cc14a4fe" providerId="LiveId" clId="{6ADE67D0-E9BE-4729-8456-CCAE928839D5}" dt="2024-12-09T06:58:21.812" v="880" actId="1076"/>
        <pc:sldMkLst>
          <pc:docMk/>
          <pc:sldMk cId="2420401015" sldId="273"/>
        </pc:sldMkLst>
        <pc:spChg chg="mod">
          <ac:chgData name="Shaik Samiya Shireen" userId="2f2bfa50cc14a4fe" providerId="LiveId" clId="{6ADE67D0-E9BE-4729-8456-CCAE928839D5}" dt="2024-12-09T06:58:08.317" v="878" actId="27636"/>
          <ac:spMkLst>
            <pc:docMk/>
            <pc:sldMk cId="2420401015" sldId="273"/>
            <ac:spMk id="2" creationId="{DF54C29E-9294-B69E-6249-1C7008263615}"/>
          </ac:spMkLst>
        </pc:spChg>
        <pc:picChg chg="add mod">
          <ac:chgData name="Shaik Samiya Shireen" userId="2f2bfa50cc14a4fe" providerId="LiveId" clId="{6ADE67D0-E9BE-4729-8456-CCAE928839D5}" dt="2024-12-09T06:58:21.812" v="880" actId="1076"/>
          <ac:picMkLst>
            <pc:docMk/>
            <pc:sldMk cId="2420401015" sldId="273"/>
            <ac:picMk id="5" creationId="{344A9DCA-6748-615B-4B08-1840E350557C}"/>
          </ac:picMkLst>
        </pc:picChg>
      </pc:sldChg>
      <pc:sldChg chg="addSp delSp modSp new mod ord setBg">
        <pc:chgData name="Shaik Samiya Shireen" userId="2f2bfa50cc14a4fe" providerId="LiveId" clId="{6ADE67D0-E9BE-4729-8456-CCAE928839D5}" dt="2024-12-09T07:02:02.848" v="991" actId="255"/>
        <pc:sldMkLst>
          <pc:docMk/>
          <pc:sldMk cId="2919249263" sldId="274"/>
        </pc:sldMkLst>
        <pc:spChg chg="mod">
          <ac:chgData name="Shaik Samiya Shireen" userId="2f2bfa50cc14a4fe" providerId="LiveId" clId="{6ADE67D0-E9BE-4729-8456-CCAE928839D5}" dt="2024-12-09T07:02:02.848" v="991" actId="255"/>
          <ac:spMkLst>
            <pc:docMk/>
            <pc:sldMk cId="2919249263" sldId="274"/>
            <ac:spMk id="2" creationId="{315374FE-F00B-DF0A-B90B-4FE8B67B9B8D}"/>
          </ac:spMkLst>
        </pc:spChg>
        <pc:picChg chg="add mod">
          <ac:chgData name="Shaik Samiya Shireen" userId="2f2bfa50cc14a4fe" providerId="LiveId" clId="{6ADE67D0-E9BE-4729-8456-CCAE928839D5}" dt="2024-12-09T07:00:16.799" v="924" actId="1076"/>
          <ac:picMkLst>
            <pc:docMk/>
            <pc:sldMk cId="2919249263" sldId="274"/>
            <ac:picMk id="5" creationId="{1DE8A002-84FF-D28C-7E10-B2038D5C9CF6}"/>
          </ac:picMkLst>
        </pc:picChg>
      </pc:sldChg>
      <pc:sldChg chg="new del">
        <pc:chgData name="Shaik Samiya Shireen" userId="2f2bfa50cc14a4fe" providerId="LiveId" clId="{6ADE67D0-E9BE-4729-8456-CCAE928839D5}" dt="2024-12-09T06:58:42.049" v="884" actId="47"/>
        <pc:sldMkLst>
          <pc:docMk/>
          <pc:sldMk cId="3284800294" sldId="274"/>
        </pc:sldMkLst>
      </pc:sldChg>
      <pc:sldChg chg="addSp delSp modSp new mod setBg">
        <pc:chgData name="Shaik Samiya Shireen" userId="2f2bfa50cc14a4fe" providerId="LiveId" clId="{6ADE67D0-E9BE-4729-8456-CCAE928839D5}" dt="2024-12-09T07:02:09.177" v="992" actId="255"/>
        <pc:sldMkLst>
          <pc:docMk/>
          <pc:sldMk cId="1725188362" sldId="275"/>
        </pc:sldMkLst>
        <pc:spChg chg="mod">
          <ac:chgData name="Shaik Samiya Shireen" userId="2f2bfa50cc14a4fe" providerId="LiveId" clId="{6ADE67D0-E9BE-4729-8456-CCAE928839D5}" dt="2024-12-09T07:02:09.177" v="992" actId="255"/>
          <ac:spMkLst>
            <pc:docMk/>
            <pc:sldMk cId="1725188362" sldId="275"/>
            <ac:spMk id="2" creationId="{E6AEB063-3BF1-6879-F0F2-19498C5EC590}"/>
          </ac:spMkLst>
        </pc:spChg>
        <pc:picChg chg="add mod">
          <ac:chgData name="Shaik Samiya Shireen" userId="2f2bfa50cc14a4fe" providerId="LiveId" clId="{6ADE67D0-E9BE-4729-8456-CCAE928839D5}" dt="2024-12-09T07:01:37.885" v="988" actId="1076"/>
          <ac:picMkLst>
            <pc:docMk/>
            <pc:sldMk cId="1725188362" sldId="275"/>
            <ac:picMk id="9" creationId="{F1A6D4D2-31A8-8DA9-903A-C05EEDD0F1DD}"/>
          </ac:picMkLst>
        </pc:picChg>
      </pc:sldChg>
      <pc:sldChg chg="addSp delSp modSp new mod ord setBg">
        <pc:chgData name="Shaik Samiya Shireen" userId="2f2bfa50cc14a4fe" providerId="LiveId" clId="{6ADE67D0-E9BE-4729-8456-CCAE928839D5}" dt="2024-12-09T10:58:04.259" v="3091" actId="20577"/>
        <pc:sldMkLst>
          <pc:docMk/>
          <pc:sldMk cId="1203703273" sldId="276"/>
        </pc:sldMkLst>
        <pc:spChg chg="mod">
          <ac:chgData name="Shaik Samiya Shireen" userId="2f2bfa50cc14a4fe" providerId="LiveId" clId="{6ADE67D0-E9BE-4729-8456-CCAE928839D5}" dt="2024-12-09T07:50:52.299" v="1313" actId="1076"/>
          <ac:spMkLst>
            <pc:docMk/>
            <pc:sldMk cId="1203703273" sldId="276"/>
            <ac:spMk id="2" creationId="{36F9D67C-55BC-0005-2F45-E0AD29A0235A}"/>
          </ac:spMkLst>
        </pc:spChg>
        <pc:spChg chg="add mod">
          <ac:chgData name="Shaik Samiya Shireen" userId="2f2bfa50cc14a4fe" providerId="LiveId" clId="{6ADE67D0-E9BE-4729-8456-CCAE928839D5}" dt="2024-12-09T10:58:04.259" v="3091" actId="20577"/>
          <ac:spMkLst>
            <pc:docMk/>
            <pc:sldMk cId="1203703273" sldId="276"/>
            <ac:spMk id="6" creationId="{449F7107-9A64-3174-6176-3D954E473AC9}"/>
          </ac:spMkLst>
        </pc:spChg>
        <pc:picChg chg="add mod modCrop">
          <ac:chgData name="Shaik Samiya Shireen" userId="2f2bfa50cc14a4fe" providerId="LiveId" clId="{6ADE67D0-E9BE-4729-8456-CCAE928839D5}" dt="2024-12-09T10:27:22.835" v="2738" actId="1076"/>
          <ac:picMkLst>
            <pc:docMk/>
            <pc:sldMk cId="1203703273" sldId="276"/>
            <ac:picMk id="7" creationId="{99A47B1C-A46B-45D3-D292-FF25B67BA034}"/>
          </ac:picMkLst>
        </pc:picChg>
        <pc:picChg chg="add mod">
          <ac:chgData name="Shaik Samiya Shireen" userId="2f2bfa50cc14a4fe" providerId="LiveId" clId="{6ADE67D0-E9BE-4729-8456-CCAE928839D5}" dt="2024-12-09T10:27:19.298" v="2737" actId="14100"/>
          <ac:picMkLst>
            <pc:docMk/>
            <pc:sldMk cId="1203703273" sldId="276"/>
            <ac:picMk id="8" creationId="{469EFF2F-0958-B488-FEA6-6327AB8FF411}"/>
          </ac:picMkLst>
        </pc:picChg>
      </pc:sldChg>
      <pc:sldChg chg="addSp delSp modSp new mod ord setBg">
        <pc:chgData name="Shaik Samiya Shireen" userId="2f2bfa50cc14a4fe" providerId="LiveId" clId="{6ADE67D0-E9BE-4729-8456-CCAE928839D5}" dt="2024-12-09T11:18:28.620" v="3440" actId="1076"/>
        <pc:sldMkLst>
          <pc:docMk/>
          <pc:sldMk cId="1203044207" sldId="277"/>
        </pc:sldMkLst>
        <pc:spChg chg="mod">
          <ac:chgData name="Shaik Samiya Shireen" userId="2f2bfa50cc14a4fe" providerId="LiveId" clId="{6ADE67D0-E9BE-4729-8456-CCAE928839D5}" dt="2024-12-09T07:54:31.768" v="1319" actId="1076"/>
          <ac:spMkLst>
            <pc:docMk/>
            <pc:sldMk cId="1203044207" sldId="277"/>
            <ac:spMk id="2" creationId="{5406B745-C08E-FF90-A17F-A122F78BC9E6}"/>
          </ac:spMkLst>
        </pc:spChg>
        <pc:spChg chg="add mod">
          <ac:chgData name="Shaik Samiya Shireen" userId="2f2bfa50cc14a4fe" providerId="LiveId" clId="{6ADE67D0-E9BE-4729-8456-CCAE928839D5}" dt="2024-12-09T11:18:23.593" v="3438" actId="1076"/>
          <ac:spMkLst>
            <pc:docMk/>
            <pc:sldMk cId="1203044207" sldId="277"/>
            <ac:spMk id="6" creationId="{F652DF7E-1A70-A9C3-FB52-FC2276E5D4F2}"/>
          </ac:spMkLst>
        </pc:spChg>
        <pc:picChg chg="add mod">
          <ac:chgData name="Shaik Samiya Shireen" userId="2f2bfa50cc14a4fe" providerId="LiveId" clId="{6ADE67D0-E9BE-4729-8456-CCAE928839D5}" dt="2024-12-09T11:18:28.620" v="3440" actId="1076"/>
          <ac:picMkLst>
            <pc:docMk/>
            <pc:sldMk cId="1203044207" sldId="277"/>
            <ac:picMk id="7" creationId="{B069D371-89BB-5751-26D9-7DA4E4786092}"/>
          </ac:picMkLst>
        </pc:picChg>
      </pc:sldChg>
      <pc:sldChg chg="addSp delSp modSp new mod ord setBg">
        <pc:chgData name="Shaik Samiya Shireen" userId="2f2bfa50cc14a4fe" providerId="LiveId" clId="{6ADE67D0-E9BE-4729-8456-CCAE928839D5}" dt="2024-12-09T10:14:03.039" v="2705" actId="1076"/>
        <pc:sldMkLst>
          <pc:docMk/>
          <pc:sldMk cId="1431576409" sldId="278"/>
        </pc:sldMkLst>
        <pc:spChg chg="mod">
          <ac:chgData name="Shaik Samiya Shireen" userId="2f2bfa50cc14a4fe" providerId="LiveId" clId="{6ADE67D0-E9BE-4729-8456-CCAE928839D5}" dt="2024-12-09T09:59:18.324" v="2545" actId="1076"/>
          <ac:spMkLst>
            <pc:docMk/>
            <pc:sldMk cId="1431576409" sldId="278"/>
            <ac:spMk id="2" creationId="{CCEADB45-CA16-7EB0-47D4-EDBDE194C33B}"/>
          </ac:spMkLst>
        </pc:spChg>
        <pc:spChg chg="add mod">
          <ac:chgData name="Shaik Samiya Shireen" userId="2f2bfa50cc14a4fe" providerId="LiveId" clId="{6ADE67D0-E9BE-4729-8456-CCAE928839D5}" dt="2024-12-09T10:13:47.577" v="2704" actId="1076"/>
          <ac:spMkLst>
            <pc:docMk/>
            <pc:sldMk cId="1431576409" sldId="278"/>
            <ac:spMk id="7" creationId="{3B68A7DF-A74C-2A42-86D4-0FA5D2E84981}"/>
          </ac:spMkLst>
        </pc:spChg>
        <pc:picChg chg="add mod">
          <ac:chgData name="Shaik Samiya Shireen" userId="2f2bfa50cc14a4fe" providerId="LiveId" clId="{6ADE67D0-E9BE-4729-8456-CCAE928839D5}" dt="2024-12-09T10:14:03.039" v="2705" actId="1076"/>
          <ac:picMkLst>
            <pc:docMk/>
            <pc:sldMk cId="1431576409" sldId="278"/>
            <ac:picMk id="8" creationId="{3BDE39AF-374A-724F-535B-A0943F6FF270}"/>
          </ac:picMkLst>
        </pc:picChg>
      </pc:sldChg>
      <pc:sldChg chg="modSp new mod setBg">
        <pc:chgData name="Shaik Samiya Shireen" userId="2f2bfa50cc14a4fe" providerId="LiveId" clId="{6ADE67D0-E9BE-4729-8456-CCAE928839D5}" dt="2024-12-19T08:27:18.805" v="4664" actId="14100"/>
        <pc:sldMkLst>
          <pc:docMk/>
          <pc:sldMk cId="4150236417" sldId="279"/>
        </pc:sldMkLst>
        <pc:spChg chg="mod">
          <ac:chgData name="Shaik Samiya Shireen" userId="2f2bfa50cc14a4fe" providerId="LiveId" clId="{6ADE67D0-E9BE-4729-8456-CCAE928839D5}" dt="2024-12-19T08:27:13.282" v="4663" actId="14100"/>
          <ac:spMkLst>
            <pc:docMk/>
            <pc:sldMk cId="4150236417" sldId="279"/>
            <ac:spMk id="2" creationId="{11666F8C-F37D-01BA-3D32-FF86BF04B9B6}"/>
          </ac:spMkLst>
        </pc:spChg>
        <pc:spChg chg="mod">
          <ac:chgData name="Shaik Samiya Shireen" userId="2f2bfa50cc14a4fe" providerId="LiveId" clId="{6ADE67D0-E9BE-4729-8456-CCAE928839D5}" dt="2024-12-19T08:27:18.805" v="4664" actId="14100"/>
          <ac:spMkLst>
            <pc:docMk/>
            <pc:sldMk cId="4150236417" sldId="279"/>
            <ac:spMk id="3" creationId="{5B63025B-472B-5E97-39AE-7CBF57531BBB}"/>
          </ac:spMkLst>
        </pc:spChg>
      </pc:sldChg>
    </pc:docChg>
  </pc:docChgLst>
  <pc:docChgLst>
    <pc:chgData name="Shaik Samiya Shireen" userId="2f2bfa50cc14a4fe" providerId="LiveId" clId="{9DAA81B8-410B-45DE-A8DF-9E76541BA0D7}"/>
    <pc:docChg chg="undo redo custSel addSld delSld modSld sldOrd">
      <pc:chgData name="Shaik Samiya Shireen" userId="2f2bfa50cc14a4fe" providerId="LiveId" clId="{9DAA81B8-410B-45DE-A8DF-9E76541BA0D7}" dt="2024-11-09T13:12:04.417" v="694" actId="1076"/>
      <pc:docMkLst>
        <pc:docMk/>
      </pc:docMkLst>
      <pc:sldChg chg="modSp new mod setBg">
        <pc:chgData name="Shaik Samiya Shireen" userId="2f2bfa50cc14a4fe" providerId="LiveId" clId="{9DAA81B8-410B-45DE-A8DF-9E76541BA0D7}" dt="2024-11-09T12:20:31.227" v="291"/>
        <pc:sldMkLst>
          <pc:docMk/>
          <pc:sldMk cId="3493902671" sldId="256"/>
        </pc:sldMkLst>
      </pc:sldChg>
      <pc:sldChg chg="new setBg">
        <pc:chgData name="Shaik Samiya Shireen" userId="2f2bfa50cc14a4fe" providerId="LiveId" clId="{9DAA81B8-410B-45DE-A8DF-9E76541BA0D7}" dt="2024-11-09T12:54:49.674" v="377"/>
        <pc:sldMkLst>
          <pc:docMk/>
          <pc:sldMk cId="532261838" sldId="257"/>
        </pc:sldMkLst>
      </pc:sldChg>
      <pc:sldChg chg="new del">
        <pc:chgData name="Shaik Samiya Shireen" userId="2f2bfa50cc14a4fe" providerId="LiveId" clId="{9DAA81B8-410B-45DE-A8DF-9E76541BA0D7}" dt="2024-11-09T12:16:02.958" v="2" actId="680"/>
        <pc:sldMkLst>
          <pc:docMk/>
          <pc:sldMk cId="2200968029" sldId="257"/>
        </pc:sldMkLst>
      </pc:sldChg>
      <pc:sldChg chg="new setBg">
        <pc:chgData name="Shaik Samiya Shireen" userId="2f2bfa50cc14a4fe" providerId="LiveId" clId="{9DAA81B8-410B-45DE-A8DF-9E76541BA0D7}" dt="2024-11-09T12:54:53.851" v="378"/>
        <pc:sldMkLst>
          <pc:docMk/>
          <pc:sldMk cId="1381486657" sldId="258"/>
        </pc:sldMkLst>
      </pc:sldChg>
      <pc:sldChg chg="modSp new mod setBg">
        <pc:chgData name="Shaik Samiya Shireen" userId="2f2bfa50cc14a4fe" providerId="LiveId" clId="{9DAA81B8-410B-45DE-A8DF-9E76541BA0D7}" dt="2024-11-09T12:54:40.130" v="376"/>
        <pc:sldMkLst>
          <pc:docMk/>
          <pc:sldMk cId="1387123802" sldId="259"/>
        </pc:sldMkLst>
      </pc:sldChg>
      <pc:sldChg chg="new">
        <pc:chgData name="Shaik Samiya Shireen" userId="2f2bfa50cc14a4fe" providerId="LiveId" clId="{9DAA81B8-410B-45DE-A8DF-9E76541BA0D7}" dt="2024-11-09T12:54:55.824" v="379" actId="680"/>
        <pc:sldMkLst>
          <pc:docMk/>
          <pc:sldMk cId="2996884403" sldId="260"/>
        </pc:sldMkLst>
      </pc:sldChg>
      <pc:sldChg chg="delSp modSp new del mod ord setBg">
        <pc:chgData name="Shaik Samiya Shireen" userId="2f2bfa50cc14a4fe" providerId="LiveId" clId="{9DAA81B8-410B-45DE-A8DF-9E76541BA0D7}" dt="2024-11-09T13:11:23.508" v="605" actId="47"/>
        <pc:sldMkLst>
          <pc:docMk/>
          <pc:sldMk cId="3103450799" sldId="261"/>
        </pc:sldMkLst>
      </pc:sldChg>
      <pc:sldChg chg="delSp modSp new mod setBg">
        <pc:chgData name="Shaik Samiya Shireen" userId="2f2bfa50cc14a4fe" providerId="LiveId" clId="{9DAA81B8-410B-45DE-A8DF-9E76541BA0D7}" dt="2024-11-09T13:12:04.417" v="694" actId="1076"/>
        <pc:sldMkLst>
          <pc:docMk/>
          <pc:sldMk cId="3846083449"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7B4D85-B51C-483F-B22A-0721B34FC8C6}" type="datetimeFigureOut">
              <a:rPr lang="en-IN" smtClean="0"/>
              <a:t>19-12-2024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C16BE-BED5-4758-B703-6907DE1DE3FC}" type="slidenum">
              <a:rPr lang="en-IN" smtClean="0"/>
              <a:t>‹#›</a:t>
            </a:fld>
            <a:endParaRPr lang="en-IN"/>
          </a:p>
        </p:txBody>
      </p:sp>
    </p:spTree>
    <p:extLst>
      <p:ext uri="{BB962C8B-B14F-4D97-AF65-F5344CB8AC3E}">
        <p14:creationId xmlns:p14="http://schemas.microsoft.com/office/powerpoint/2010/main" val="1542081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2C16BE-BED5-4758-B703-6907DE1DE3FC}" type="slidenum">
              <a:rPr lang="en-IN" smtClean="0"/>
              <a:t>1</a:t>
            </a:fld>
            <a:endParaRPr lang="en-IN"/>
          </a:p>
        </p:txBody>
      </p:sp>
    </p:spTree>
    <p:extLst>
      <p:ext uri="{BB962C8B-B14F-4D97-AF65-F5344CB8AC3E}">
        <p14:creationId xmlns:p14="http://schemas.microsoft.com/office/powerpoint/2010/main" val="237027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510C4-9924-100A-C417-EC72AA0DE3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613253-03AC-0088-108A-60169094E1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3AAEFA-7811-B067-FA20-150E67B29113}"/>
              </a:ext>
            </a:extLst>
          </p:cNvPr>
          <p:cNvSpPr>
            <a:spLocks noGrp="1"/>
          </p:cNvSpPr>
          <p:nvPr>
            <p:ph type="dt" sz="half" idx="10"/>
          </p:nvPr>
        </p:nvSpPr>
        <p:spPr/>
        <p:txBody>
          <a:bodyPr/>
          <a:lstStyle/>
          <a:p>
            <a:fld id="{7987952F-DA1E-41F6-8A75-3565AE5DE449}" type="datetimeFigureOut">
              <a:rPr lang="en-IN" smtClean="0"/>
              <a:t>19-12-2024</a:t>
            </a:fld>
            <a:endParaRPr lang="en-IN"/>
          </a:p>
        </p:txBody>
      </p:sp>
      <p:sp>
        <p:nvSpPr>
          <p:cNvPr id="5" name="Footer Placeholder 4">
            <a:extLst>
              <a:ext uri="{FF2B5EF4-FFF2-40B4-BE49-F238E27FC236}">
                <a16:creationId xmlns:a16="http://schemas.microsoft.com/office/drawing/2014/main" id="{5B14F95A-D076-2E3F-C4CB-962C188A20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EC9774-FE0A-0E04-D38F-8B94B931279D}"/>
              </a:ext>
            </a:extLst>
          </p:cNvPr>
          <p:cNvSpPr>
            <a:spLocks noGrp="1"/>
          </p:cNvSpPr>
          <p:nvPr>
            <p:ph type="sldNum" sz="quarter" idx="12"/>
          </p:nvPr>
        </p:nvSpPr>
        <p:spPr/>
        <p:txBody>
          <a:bodyPr/>
          <a:lstStyle/>
          <a:p>
            <a:fld id="{E29EDA44-FC12-49AA-84AF-4757637C5234}" type="slidenum">
              <a:rPr lang="en-IN" smtClean="0"/>
              <a:t>‹#›</a:t>
            </a:fld>
            <a:endParaRPr lang="en-IN"/>
          </a:p>
        </p:txBody>
      </p:sp>
    </p:spTree>
    <p:extLst>
      <p:ext uri="{BB962C8B-B14F-4D97-AF65-F5344CB8AC3E}">
        <p14:creationId xmlns:p14="http://schemas.microsoft.com/office/powerpoint/2010/main" val="292204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280DB-C478-9BEA-F63F-1C283F574D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910066-699C-8781-4613-2C2986DC52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5B8BCC-AECA-7AB3-2380-0B7FCA0D0DE1}"/>
              </a:ext>
            </a:extLst>
          </p:cNvPr>
          <p:cNvSpPr>
            <a:spLocks noGrp="1"/>
          </p:cNvSpPr>
          <p:nvPr>
            <p:ph type="dt" sz="half" idx="10"/>
          </p:nvPr>
        </p:nvSpPr>
        <p:spPr/>
        <p:txBody>
          <a:bodyPr/>
          <a:lstStyle/>
          <a:p>
            <a:fld id="{7987952F-DA1E-41F6-8A75-3565AE5DE449}" type="datetimeFigureOut">
              <a:rPr lang="en-IN" smtClean="0"/>
              <a:t>19-12-2024</a:t>
            </a:fld>
            <a:endParaRPr lang="en-IN"/>
          </a:p>
        </p:txBody>
      </p:sp>
      <p:sp>
        <p:nvSpPr>
          <p:cNvPr id="5" name="Footer Placeholder 4">
            <a:extLst>
              <a:ext uri="{FF2B5EF4-FFF2-40B4-BE49-F238E27FC236}">
                <a16:creationId xmlns:a16="http://schemas.microsoft.com/office/drawing/2014/main" id="{825D7060-B7E0-B3E7-C568-BD43325DE9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132E80-F7F7-B3FC-5261-6DD6C6EBADF8}"/>
              </a:ext>
            </a:extLst>
          </p:cNvPr>
          <p:cNvSpPr>
            <a:spLocks noGrp="1"/>
          </p:cNvSpPr>
          <p:nvPr>
            <p:ph type="sldNum" sz="quarter" idx="12"/>
          </p:nvPr>
        </p:nvSpPr>
        <p:spPr/>
        <p:txBody>
          <a:bodyPr/>
          <a:lstStyle/>
          <a:p>
            <a:fld id="{E29EDA44-FC12-49AA-84AF-4757637C5234}" type="slidenum">
              <a:rPr lang="en-IN" smtClean="0"/>
              <a:t>‹#›</a:t>
            </a:fld>
            <a:endParaRPr lang="en-IN"/>
          </a:p>
        </p:txBody>
      </p:sp>
    </p:spTree>
    <p:extLst>
      <p:ext uri="{BB962C8B-B14F-4D97-AF65-F5344CB8AC3E}">
        <p14:creationId xmlns:p14="http://schemas.microsoft.com/office/powerpoint/2010/main" val="404067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C84883-EDAB-150F-4CA3-3D1B77617F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FADD01-014F-387F-8CC0-83B8BDCBD6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A8B6D0-03D1-CF3E-7AC1-F716D8CFCD2A}"/>
              </a:ext>
            </a:extLst>
          </p:cNvPr>
          <p:cNvSpPr>
            <a:spLocks noGrp="1"/>
          </p:cNvSpPr>
          <p:nvPr>
            <p:ph type="dt" sz="half" idx="10"/>
          </p:nvPr>
        </p:nvSpPr>
        <p:spPr/>
        <p:txBody>
          <a:bodyPr/>
          <a:lstStyle/>
          <a:p>
            <a:fld id="{7987952F-DA1E-41F6-8A75-3565AE5DE449}" type="datetimeFigureOut">
              <a:rPr lang="en-IN" smtClean="0"/>
              <a:t>19-12-2024</a:t>
            </a:fld>
            <a:endParaRPr lang="en-IN"/>
          </a:p>
        </p:txBody>
      </p:sp>
      <p:sp>
        <p:nvSpPr>
          <p:cNvPr id="5" name="Footer Placeholder 4">
            <a:extLst>
              <a:ext uri="{FF2B5EF4-FFF2-40B4-BE49-F238E27FC236}">
                <a16:creationId xmlns:a16="http://schemas.microsoft.com/office/drawing/2014/main" id="{030B789B-C048-AC73-F88F-F27C0BF352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EF905B-2CB6-4537-400E-3D1B9F104E83}"/>
              </a:ext>
            </a:extLst>
          </p:cNvPr>
          <p:cNvSpPr>
            <a:spLocks noGrp="1"/>
          </p:cNvSpPr>
          <p:nvPr>
            <p:ph type="sldNum" sz="quarter" idx="12"/>
          </p:nvPr>
        </p:nvSpPr>
        <p:spPr/>
        <p:txBody>
          <a:bodyPr/>
          <a:lstStyle/>
          <a:p>
            <a:fld id="{E29EDA44-FC12-49AA-84AF-4757637C5234}" type="slidenum">
              <a:rPr lang="en-IN" smtClean="0"/>
              <a:t>‹#›</a:t>
            </a:fld>
            <a:endParaRPr lang="en-IN"/>
          </a:p>
        </p:txBody>
      </p:sp>
    </p:spTree>
    <p:extLst>
      <p:ext uri="{BB962C8B-B14F-4D97-AF65-F5344CB8AC3E}">
        <p14:creationId xmlns:p14="http://schemas.microsoft.com/office/powerpoint/2010/main" val="261932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E629-0725-69A4-B18B-971889BBD5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5C156F-1701-2F9D-9839-9C59793819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78D35A-683F-6F08-643A-3D7A9FFFFB3A}"/>
              </a:ext>
            </a:extLst>
          </p:cNvPr>
          <p:cNvSpPr>
            <a:spLocks noGrp="1"/>
          </p:cNvSpPr>
          <p:nvPr>
            <p:ph type="dt" sz="half" idx="10"/>
          </p:nvPr>
        </p:nvSpPr>
        <p:spPr/>
        <p:txBody>
          <a:bodyPr/>
          <a:lstStyle/>
          <a:p>
            <a:fld id="{7987952F-DA1E-41F6-8A75-3565AE5DE449}" type="datetimeFigureOut">
              <a:rPr lang="en-IN" smtClean="0"/>
              <a:t>19-12-2024</a:t>
            </a:fld>
            <a:endParaRPr lang="en-IN"/>
          </a:p>
        </p:txBody>
      </p:sp>
      <p:sp>
        <p:nvSpPr>
          <p:cNvPr id="5" name="Footer Placeholder 4">
            <a:extLst>
              <a:ext uri="{FF2B5EF4-FFF2-40B4-BE49-F238E27FC236}">
                <a16:creationId xmlns:a16="http://schemas.microsoft.com/office/drawing/2014/main" id="{437A4908-24CA-6A72-9B20-8632D6E1E8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878DF2-C7DD-FC50-D7EA-EDBDB318B415}"/>
              </a:ext>
            </a:extLst>
          </p:cNvPr>
          <p:cNvSpPr>
            <a:spLocks noGrp="1"/>
          </p:cNvSpPr>
          <p:nvPr>
            <p:ph type="sldNum" sz="quarter" idx="12"/>
          </p:nvPr>
        </p:nvSpPr>
        <p:spPr/>
        <p:txBody>
          <a:bodyPr/>
          <a:lstStyle/>
          <a:p>
            <a:fld id="{E29EDA44-FC12-49AA-84AF-4757637C5234}" type="slidenum">
              <a:rPr lang="en-IN" smtClean="0"/>
              <a:t>‹#›</a:t>
            </a:fld>
            <a:endParaRPr lang="en-IN"/>
          </a:p>
        </p:txBody>
      </p:sp>
    </p:spTree>
    <p:extLst>
      <p:ext uri="{BB962C8B-B14F-4D97-AF65-F5344CB8AC3E}">
        <p14:creationId xmlns:p14="http://schemas.microsoft.com/office/powerpoint/2010/main" val="280267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4028-E030-9064-AA27-615F751108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D14C79-81D5-7CCE-2219-A5E51FCB86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A50C56-7DDD-8393-ED0A-60D9F9F23099}"/>
              </a:ext>
            </a:extLst>
          </p:cNvPr>
          <p:cNvSpPr>
            <a:spLocks noGrp="1"/>
          </p:cNvSpPr>
          <p:nvPr>
            <p:ph type="dt" sz="half" idx="10"/>
          </p:nvPr>
        </p:nvSpPr>
        <p:spPr/>
        <p:txBody>
          <a:bodyPr/>
          <a:lstStyle/>
          <a:p>
            <a:fld id="{7987952F-DA1E-41F6-8A75-3565AE5DE449}" type="datetimeFigureOut">
              <a:rPr lang="en-IN" smtClean="0"/>
              <a:t>19-12-2024</a:t>
            </a:fld>
            <a:endParaRPr lang="en-IN"/>
          </a:p>
        </p:txBody>
      </p:sp>
      <p:sp>
        <p:nvSpPr>
          <p:cNvPr id="5" name="Footer Placeholder 4">
            <a:extLst>
              <a:ext uri="{FF2B5EF4-FFF2-40B4-BE49-F238E27FC236}">
                <a16:creationId xmlns:a16="http://schemas.microsoft.com/office/drawing/2014/main" id="{6C017F7B-A82A-E6EC-B16E-77D4FEF02E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052399-9FBB-E4DD-A3ED-5AE3532A9070}"/>
              </a:ext>
            </a:extLst>
          </p:cNvPr>
          <p:cNvSpPr>
            <a:spLocks noGrp="1"/>
          </p:cNvSpPr>
          <p:nvPr>
            <p:ph type="sldNum" sz="quarter" idx="12"/>
          </p:nvPr>
        </p:nvSpPr>
        <p:spPr/>
        <p:txBody>
          <a:bodyPr/>
          <a:lstStyle/>
          <a:p>
            <a:fld id="{E29EDA44-FC12-49AA-84AF-4757637C5234}" type="slidenum">
              <a:rPr lang="en-IN" smtClean="0"/>
              <a:t>‹#›</a:t>
            </a:fld>
            <a:endParaRPr lang="en-IN"/>
          </a:p>
        </p:txBody>
      </p:sp>
    </p:spTree>
    <p:extLst>
      <p:ext uri="{BB962C8B-B14F-4D97-AF65-F5344CB8AC3E}">
        <p14:creationId xmlns:p14="http://schemas.microsoft.com/office/powerpoint/2010/main" val="4240414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6225-87B4-060D-5EEF-037719B145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2D67CF-1401-117E-83D7-0D86AE9C1C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D075CF-605C-BEE9-8D2A-5DD88073B1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6DB85A-E0EE-194F-BFA0-F6FE1F02A7A5}"/>
              </a:ext>
            </a:extLst>
          </p:cNvPr>
          <p:cNvSpPr>
            <a:spLocks noGrp="1"/>
          </p:cNvSpPr>
          <p:nvPr>
            <p:ph type="dt" sz="half" idx="10"/>
          </p:nvPr>
        </p:nvSpPr>
        <p:spPr/>
        <p:txBody>
          <a:bodyPr/>
          <a:lstStyle/>
          <a:p>
            <a:fld id="{7987952F-DA1E-41F6-8A75-3565AE5DE449}" type="datetimeFigureOut">
              <a:rPr lang="en-IN" smtClean="0"/>
              <a:t>19-12-2024</a:t>
            </a:fld>
            <a:endParaRPr lang="en-IN"/>
          </a:p>
        </p:txBody>
      </p:sp>
      <p:sp>
        <p:nvSpPr>
          <p:cNvPr id="6" name="Footer Placeholder 5">
            <a:extLst>
              <a:ext uri="{FF2B5EF4-FFF2-40B4-BE49-F238E27FC236}">
                <a16:creationId xmlns:a16="http://schemas.microsoft.com/office/drawing/2014/main" id="{A7158ADB-C7BC-3BB9-6BF4-A9178006E7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247723-E948-D9C3-A8B8-24DF13E779EC}"/>
              </a:ext>
            </a:extLst>
          </p:cNvPr>
          <p:cNvSpPr>
            <a:spLocks noGrp="1"/>
          </p:cNvSpPr>
          <p:nvPr>
            <p:ph type="sldNum" sz="quarter" idx="12"/>
          </p:nvPr>
        </p:nvSpPr>
        <p:spPr/>
        <p:txBody>
          <a:bodyPr/>
          <a:lstStyle/>
          <a:p>
            <a:fld id="{E29EDA44-FC12-49AA-84AF-4757637C5234}" type="slidenum">
              <a:rPr lang="en-IN" smtClean="0"/>
              <a:t>‹#›</a:t>
            </a:fld>
            <a:endParaRPr lang="en-IN"/>
          </a:p>
        </p:txBody>
      </p:sp>
    </p:spTree>
    <p:extLst>
      <p:ext uri="{BB962C8B-B14F-4D97-AF65-F5344CB8AC3E}">
        <p14:creationId xmlns:p14="http://schemas.microsoft.com/office/powerpoint/2010/main" val="11690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2EDC8-632E-0A7D-25EC-472B5A8A72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9CEA24-6356-B932-6908-58F9871649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20ACE3-3D0D-4553-F8C3-A0D74BA1A5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616E79-4B1A-8B82-C9D6-F2A311FB4E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35C971-433F-0CC0-A5D4-82EFB3E1BB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FB5A53-9437-7974-AE98-C4B7BEE98EFB}"/>
              </a:ext>
            </a:extLst>
          </p:cNvPr>
          <p:cNvSpPr>
            <a:spLocks noGrp="1"/>
          </p:cNvSpPr>
          <p:nvPr>
            <p:ph type="dt" sz="half" idx="10"/>
          </p:nvPr>
        </p:nvSpPr>
        <p:spPr/>
        <p:txBody>
          <a:bodyPr/>
          <a:lstStyle/>
          <a:p>
            <a:fld id="{7987952F-DA1E-41F6-8A75-3565AE5DE449}" type="datetimeFigureOut">
              <a:rPr lang="en-IN" smtClean="0"/>
              <a:t>19-12-2024</a:t>
            </a:fld>
            <a:endParaRPr lang="en-IN"/>
          </a:p>
        </p:txBody>
      </p:sp>
      <p:sp>
        <p:nvSpPr>
          <p:cNvPr id="8" name="Footer Placeholder 7">
            <a:extLst>
              <a:ext uri="{FF2B5EF4-FFF2-40B4-BE49-F238E27FC236}">
                <a16:creationId xmlns:a16="http://schemas.microsoft.com/office/drawing/2014/main" id="{27697B5C-8D7C-D28D-EE93-CC7F79D8F1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7227D7-A782-6636-3DF3-707E0931EF04}"/>
              </a:ext>
            </a:extLst>
          </p:cNvPr>
          <p:cNvSpPr>
            <a:spLocks noGrp="1"/>
          </p:cNvSpPr>
          <p:nvPr>
            <p:ph type="sldNum" sz="quarter" idx="12"/>
          </p:nvPr>
        </p:nvSpPr>
        <p:spPr/>
        <p:txBody>
          <a:bodyPr/>
          <a:lstStyle/>
          <a:p>
            <a:fld id="{E29EDA44-FC12-49AA-84AF-4757637C5234}" type="slidenum">
              <a:rPr lang="en-IN" smtClean="0"/>
              <a:t>‹#›</a:t>
            </a:fld>
            <a:endParaRPr lang="en-IN"/>
          </a:p>
        </p:txBody>
      </p:sp>
    </p:spTree>
    <p:extLst>
      <p:ext uri="{BB962C8B-B14F-4D97-AF65-F5344CB8AC3E}">
        <p14:creationId xmlns:p14="http://schemas.microsoft.com/office/powerpoint/2010/main" val="4205340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4A114-452A-7AC7-064A-30899CCB93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190755-D714-E97D-3E67-9DA50A13C540}"/>
              </a:ext>
            </a:extLst>
          </p:cNvPr>
          <p:cNvSpPr>
            <a:spLocks noGrp="1"/>
          </p:cNvSpPr>
          <p:nvPr>
            <p:ph type="dt" sz="half" idx="10"/>
          </p:nvPr>
        </p:nvSpPr>
        <p:spPr/>
        <p:txBody>
          <a:bodyPr/>
          <a:lstStyle/>
          <a:p>
            <a:fld id="{7987952F-DA1E-41F6-8A75-3565AE5DE449}" type="datetimeFigureOut">
              <a:rPr lang="en-IN" smtClean="0"/>
              <a:t>19-12-2024</a:t>
            </a:fld>
            <a:endParaRPr lang="en-IN"/>
          </a:p>
        </p:txBody>
      </p:sp>
      <p:sp>
        <p:nvSpPr>
          <p:cNvPr id="4" name="Footer Placeholder 3">
            <a:extLst>
              <a:ext uri="{FF2B5EF4-FFF2-40B4-BE49-F238E27FC236}">
                <a16:creationId xmlns:a16="http://schemas.microsoft.com/office/drawing/2014/main" id="{304876C7-0D1C-D90A-BD7B-1BD3B7983E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BD8862-9522-9F9E-F6E8-91811992E22D}"/>
              </a:ext>
            </a:extLst>
          </p:cNvPr>
          <p:cNvSpPr>
            <a:spLocks noGrp="1"/>
          </p:cNvSpPr>
          <p:nvPr>
            <p:ph type="sldNum" sz="quarter" idx="12"/>
          </p:nvPr>
        </p:nvSpPr>
        <p:spPr/>
        <p:txBody>
          <a:bodyPr/>
          <a:lstStyle/>
          <a:p>
            <a:fld id="{E29EDA44-FC12-49AA-84AF-4757637C5234}" type="slidenum">
              <a:rPr lang="en-IN" smtClean="0"/>
              <a:t>‹#›</a:t>
            </a:fld>
            <a:endParaRPr lang="en-IN"/>
          </a:p>
        </p:txBody>
      </p:sp>
    </p:spTree>
    <p:extLst>
      <p:ext uri="{BB962C8B-B14F-4D97-AF65-F5344CB8AC3E}">
        <p14:creationId xmlns:p14="http://schemas.microsoft.com/office/powerpoint/2010/main" val="32352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F1C83E-7A58-93FC-12E3-A569DDA1478D}"/>
              </a:ext>
            </a:extLst>
          </p:cNvPr>
          <p:cNvSpPr>
            <a:spLocks noGrp="1"/>
          </p:cNvSpPr>
          <p:nvPr>
            <p:ph type="dt" sz="half" idx="10"/>
          </p:nvPr>
        </p:nvSpPr>
        <p:spPr/>
        <p:txBody>
          <a:bodyPr/>
          <a:lstStyle/>
          <a:p>
            <a:fld id="{7987952F-DA1E-41F6-8A75-3565AE5DE449}" type="datetimeFigureOut">
              <a:rPr lang="en-IN" smtClean="0"/>
              <a:t>19-12-2024</a:t>
            </a:fld>
            <a:endParaRPr lang="en-IN"/>
          </a:p>
        </p:txBody>
      </p:sp>
      <p:sp>
        <p:nvSpPr>
          <p:cNvPr id="3" name="Footer Placeholder 2">
            <a:extLst>
              <a:ext uri="{FF2B5EF4-FFF2-40B4-BE49-F238E27FC236}">
                <a16:creationId xmlns:a16="http://schemas.microsoft.com/office/drawing/2014/main" id="{A04B6474-65A4-E5D6-3E4D-8C3D293168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CB11D9-DD7D-A5D2-9853-4A86A6026228}"/>
              </a:ext>
            </a:extLst>
          </p:cNvPr>
          <p:cNvSpPr>
            <a:spLocks noGrp="1"/>
          </p:cNvSpPr>
          <p:nvPr>
            <p:ph type="sldNum" sz="quarter" idx="12"/>
          </p:nvPr>
        </p:nvSpPr>
        <p:spPr/>
        <p:txBody>
          <a:bodyPr/>
          <a:lstStyle/>
          <a:p>
            <a:fld id="{E29EDA44-FC12-49AA-84AF-4757637C5234}" type="slidenum">
              <a:rPr lang="en-IN" smtClean="0"/>
              <a:t>‹#›</a:t>
            </a:fld>
            <a:endParaRPr lang="en-IN"/>
          </a:p>
        </p:txBody>
      </p:sp>
    </p:spTree>
    <p:extLst>
      <p:ext uri="{BB962C8B-B14F-4D97-AF65-F5344CB8AC3E}">
        <p14:creationId xmlns:p14="http://schemas.microsoft.com/office/powerpoint/2010/main" val="1843300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EAB99-EC33-3EE6-FC8D-206178B99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3B7D19-65E6-1627-CCEF-76B3110F20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FD1BC3-9F20-7485-F266-087C8972F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A463F-2949-EC95-8A83-027E24D7E3E7}"/>
              </a:ext>
            </a:extLst>
          </p:cNvPr>
          <p:cNvSpPr>
            <a:spLocks noGrp="1"/>
          </p:cNvSpPr>
          <p:nvPr>
            <p:ph type="dt" sz="half" idx="10"/>
          </p:nvPr>
        </p:nvSpPr>
        <p:spPr/>
        <p:txBody>
          <a:bodyPr/>
          <a:lstStyle/>
          <a:p>
            <a:fld id="{7987952F-DA1E-41F6-8A75-3565AE5DE449}" type="datetimeFigureOut">
              <a:rPr lang="en-IN" smtClean="0"/>
              <a:t>19-12-2024</a:t>
            </a:fld>
            <a:endParaRPr lang="en-IN"/>
          </a:p>
        </p:txBody>
      </p:sp>
      <p:sp>
        <p:nvSpPr>
          <p:cNvPr id="6" name="Footer Placeholder 5">
            <a:extLst>
              <a:ext uri="{FF2B5EF4-FFF2-40B4-BE49-F238E27FC236}">
                <a16:creationId xmlns:a16="http://schemas.microsoft.com/office/drawing/2014/main" id="{54B03084-717D-F6F2-46D5-84C1A7ACD4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BC3A67-9326-B23F-AED9-3F8560D63DD3}"/>
              </a:ext>
            </a:extLst>
          </p:cNvPr>
          <p:cNvSpPr>
            <a:spLocks noGrp="1"/>
          </p:cNvSpPr>
          <p:nvPr>
            <p:ph type="sldNum" sz="quarter" idx="12"/>
          </p:nvPr>
        </p:nvSpPr>
        <p:spPr/>
        <p:txBody>
          <a:bodyPr/>
          <a:lstStyle/>
          <a:p>
            <a:fld id="{E29EDA44-FC12-49AA-84AF-4757637C5234}" type="slidenum">
              <a:rPr lang="en-IN" smtClean="0"/>
              <a:t>‹#›</a:t>
            </a:fld>
            <a:endParaRPr lang="en-IN"/>
          </a:p>
        </p:txBody>
      </p:sp>
    </p:spTree>
    <p:extLst>
      <p:ext uri="{BB962C8B-B14F-4D97-AF65-F5344CB8AC3E}">
        <p14:creationId xmlns:p14="http://schemas.microsoft.com/office/powerpoint/2010/main" val="2295727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59A6A-433D-E904-E4F9-E056C2981F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678ECE-3E18-A49D-AE29-286F955B89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C275A2-3052-2857-7404-3647E16F5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61F3F5-C4A3-CCC2-C6E0-0DC6BABDC57A}"/>
              </a:ext>
            </a:extLst>
          </p:cNvPr>
          <p:cNvSpPr>
            <a:spLocks noGrp="1"/>
          </p:cNvSpPr>
          <p:nvPr>
            <p:ph type="dt" sz="half" idx="10"/>
          </p:nvPr>
        </p:nvSpPr>
        <p:spPr/>
        <p:txBody>
          <a:bodyPr/>
          <a:lstStyle/>
          <a:p>
            <a:fld id="{7987952F-DA1E-41F6-8A75-3565AE5DE449}" type="datetimeFigureOut">
              <a:rPr lang="en-IN" smtClean="0"/>
              <a:t>19-12-2024</a:t>
            </a:fld>
            <a:endParaRPr lang="en-IN"/>
          </a:p>
        </p:txBody>
      </p:sp>
      <p:sp>
        <p:nvSpPr>
          <p:cNvPr id="6" name="Footer Placeholder 5">
            <a:extLst>
              <a:ext uri="{FF2B5EF4-FFF2-40B4-BE49-F238E27FC236}">
                <a16:creationId xmlns:a16="http://schemas.microsoft.com/office/drawing/2014/main" id="{B7B1ADF8-5144-A955-23B4-676B6E1DB7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55F56A-158A-0310-3BFC-183420119A72}"/>
              </a:ext>
            </a:extLst>
          </p:cNvPr>
          <p:cNvSpPr>
            <a:spLocks noGrp="1"/>
          </p:cNvSpPr>
          <p:nvPr>
            <p:ph type="sldNum" sz="quarter" idx="12"/>
          </p:nvPr>
        </p:nvSpPr>
        <p:spPr/>
        <p:txBody>
          <a:bodyPr/>
          <a:lstStyle/>
          <a:p>
            <a:fld id="{E29EDA44-FC12-49AA-84AF-4757637C5234}" type="slidenum">
              <a:rPr lang="en-IN" smtClean="0"/>
              <a:t>‹#›</a:t>
            </a:fld>
            <a:endParaRPr lang="en-IN"/>
          </a:p>
        </p:txBody>
      </p:sp>
    </p:spTree>
    <p:extLst>
      <p:ext uri="{BB962C8B-B14F-4D97-AF65-F5344CB8AC3E}">
        <p14:creationId xmlns:p14="http://schemas.microsoft.com/office/powerpoint/2010/main" val="39931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37CEF6-2A2C-46C6-090F-F29F321D2C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5EE75A-9442-43B5-C2B7-67A9ED99C4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4CB095-8B3B-002B-93F9-B74D26EB1B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7952F-DA1E-41F6-8A75-3565AE5DE449}" type="datetimeFigureOut">
              <a:rPr lang="en-IN" smtClean="0"/>
              <a:t>19-12-2024</a:t>
            </a:fld>
            <a:endParaRPr lang="en-IN"/>
          </a:p>
        </p:txBody>
      </p:sp>
      <p:sp>
        <p:nvSpPr>
          <p:cNvPr id="5" name="Footer Placeholder 4">
            <a:extLst>
              <a:ext uri="{FF2B5EF4-FFF2-40B4-BE49-F238E27FC236}">
                <a16:creationId xmlns:a16="http://schemas.microsoft.com/office/drawing/2014/main" id="{3BC2ABA6-1ACD-11E8-A5FB-52031D9049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E62C80-CDB9-5DE9-FD26-A2703AEE81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9EDA44-FC12-49AA-84AF-4757637C5234}" type="slidenum">
              <a:rPr lang="en-IN" smtClean="0"/>
              <a:t>‹#›</a:t>
            </a:fld>
            <a:endParaRPr lang="en-IN"/>
          </a:p>
        </p:txBody>
      </p:sp>
    </p:spTree>
    <p:extLst>
      <p:ext uri="{BB962C8B-B14F-4D97-AF65-F5344CB8AC3E}">
        <p14:creationId xmlns:p14="http://schemas.microsoft.com/office/powerpoint/2010/main" val="296533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336F95-4961-80AE-ADCF-9CFDD51D56DD}"/>
              </a:ext>
            </a:extLst>
          </p:cNvPr>
          <p:cNvSpPr>
            <a:spLocks noGrp="1"/>
          </p:cNvSpPr>
          <p:nvPr>
            <p:ph type="subTitle" idx="1"/>
          </p:nvPr>
        </p:nvSpPr>
        <p:spPr>
          <a:xfrm>
            <a:off x="2048081" y="3735707"/>
            <a:ext cx="9144000" cy="1655762"/>
          </a:xfrm>
        </p:spPr>
        <p:txBody>
          <a:bodyPr>
            <a:normAutofit/>
          </a:bodyPr>
          <a:lstStyle/>
          <a:p>
            <a:pPr algn="r"/>
            <a:r>
              <a:rPr lang="en-US" dirty="0"/>
              <a:t>Shaik Samiya Shireen</a:t>
            </a:r>
          </a:p>
          <a:p>
            <a:pPr algn="r"/>
            <a:r>
              <a:rPr lang="en-US" dirty="0"/>
              <a:t>09/12/2024</a:t>
            </a:r>
            <a:endParaRPr lang="en-IN" dirty="0"/>
          </a:p>
        </p:txBody>
      </p:sp>
      <p:pic>
        <p:nvPicPr>
          <p:cNvPr id="1026" name="Picture 2" descr="9 Lessons from Amazon to Boost Your eCommerce Business">
            <a:extLst>
              <a:ext uri="{FF2B5EF4-FFF2-40B4-BE49-F238E27FC236}">
                <a16:creationId xmlns:a16="http://schemas.microsoft.com/office/drawing/2014/main" id="{3C42C107-7D17-5864-03CC-9D0429750A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7880" y="1879224"/>
            <a:ext cx="5213695" cy="30995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95D1A11-5358-118F-5E88-BCCB9D79E841}"/>
              </a:ext>
            </a:extLst>
          </p:cNvPr>
          <p:cNvSpPr>
            <a:spLocks noGrp="1"/>
          </p:cNvSpPr>
          <p:nvPr>
            <p:ph type="ctrTitle"/>
          </p:nvPr>
        </p:nvSpPr>
        <p:spPr>
          <a:xfrm>
            <a:off x="5526592" y="1041400"/>
            <a:ext cx="5141407" cy="2387600"/>
          </a:xfrm>
        </p:spPr>
        <p:txBody>
          <a:bodyPr/>
          <a:lstStyle/>
          <a:p>
            <a:r>
              <a:rPr lang="en-US" b="1" dirty="0"/>
              <a:t>E-Commerce</a:t>
            </a:r>
            <a:endParaRPr lang="en-IN" b="1" dirty="0"/>
          </a:p>
        </p:txBody>
      </p:sp>
    </p:spTree>
    <p:extLst>
      <p:ext uri="{BB962C8B-B14F-4D97-AF65-F5344CB8AC3E}">
        <p14:creationId xmlns:p14="http://schemas.microsoft.com/office/powerpoint/2010/main" val="1894054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6B745-C08E-FF90-A17F-A122F78BC9E6}"/>
              </a:ext>
            </a:extLst>
          </p:cNvPr>
          <p:cNvSpPr>
            <a:spLocks noGrp="1"/>
          </p:cNvSpPr>
          <p:nvPr>
            <p:ph type="title"/>
          </p:nvPr>
        </p:nvSpPr>
        <p:spPr>
          <a:xfrm>
            <a:off x="838200" y="188145"/>
            <a:ext cx="10515600" cy="647598"/>
          </a:xfrm>
        </p:spPr>
        <p:txBody>
          <a:bodyPr>
            <a:normAutofit/>
          </a:bodyPr>
          <a:lstStyle/>
          <a:p>
            <a:pPr algn="ctr"/>
            <a:r>
              <a:rPr lang="en-IN" sz="3600" b="1" dirty="0"/>
              <a:t>Monthly Sales: Current Year vs Previous Year</a:t>
            </a:r>
          </a:p>
        </p:txBody>
      </p:sp>
      <p:sp>
        <p:nvSpPr>
          <p:cNvPr id="6" name="Content Placeholder 5">
            <a:extLst>
              <a:ext uri="{FF2B5EF4-FFF2-40B4-BE49-F238E27FC236}">
                <a16:creationId xmlns:a16="http://schemas.microsoft.com/office/drawing/2014/main" id="{F652DF7E-1A70-A9C3-FB52-FC2276E5D4F2}"/>
              </a:ext>
            </a:extLst>
          </p:cNvPr>
          <p:cNvSpPr>
            <a:spLocks noGrp="1"/>
          </p:cNvSpPr>
          <p:nvPr>
            <p:ph idx="1"/>
          </p:nvPr>
        </p:nvSpPr>
        <p:spPr>
          <a:xfrm>
            <a:off x="639075" y="1444333"/>
            <a:ext cx="6634316" cy="4425525"/>
          </a:xfrm>
        </p:spPr>
        <p:txBody>
          <a:bodyPr>
            <a:normAutofit/>
          </a:bodyPr>
          <a:lstStyle/>
          <a:p>
            <a:r>
              <a:rPr lang="en-US" sz="2400" dirty="0"/>
              <a:t>The early months of 2020 showed strong sales growth, which could be due to factors like seasonal trends, new product launches have led to increased demand for certain products.</a:t>
            </a:r>
          </a:p>
          <a:p>
            <a:r>
              <a:rPr lang="en-US" sz="2400" dirty="0"/>
              <a:t>February show lower sales, suggests that benefit from targeted promotions.</a:t>
            </a:r>
          </a:p>
          <a:p>
            <a:r>
              <a:rPr lang="en-US" sz="2400" dirty="0"/>
              <a:t>Months like May and October show strong performance, indicating potential high demand periods.</a:t>
            </a:r>
          </a:p>
          <a:p>
            <a:r>
              <a:rPr lang="en-IN" sz="2400" dirty="0"/>
              <a:t>July and March have higher sales, due to </a:t>
            </a:r>
            <a:r>
              <a:rPr lang="en-US" sz="2400" dirty="0"/>
              <a:t>focusing on promotions or adjusting marketing efforts to counter such declines in the future.</a:t>
            </a:r>
            <a:endParaRPr lang="en-IN" sz="2400" dirty="0"/>
          </a:p>
        </p:txBody>
      </p:sp>
      <p:pic>
        <p:nvPicPr>
          <p:cNvPr id="7" name="Content Placeholder 3">
            <a:extLst>
              <a:ext uri="{FF2B5EF4-FFF2-40B4-BE49-F238E27FC236}">
                <a16:creationId xmlns:a16="http://schemas.microsoft.com/office/drawing/2014/main" id="{B069D371-89BB-5751-26D9-7DA4E4786092}"/>
              </a:ext>
            </a:extLst>
          </p:cNvPr>
          <p:cNvPicPr>
            <a:picLocks noChangeAspect="1"/>
          </p:cNvPicPr>
          <p:nvPr/>
        </p:nvPicPr>
        <p:blipFill rotWithShape="1">
          <a:blip r:embed="rId2"/>
          <a:srcRect l="33237" t="35745" r="36775" b="12625"/>
          <a:stretch/>
        </p:blipFill>
        <p:spPr bwMode="auto">
          <a:xfrm>
            <a:off x="7694977" y="1444333"/>
            <a:ext cx="3975935" cy="4582841"/>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203044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66F8C-F37D-01BA-3D32-FF86BF04B9B6}"/>
              </a:ext>
            </a:extLst>
          </p:cNvPr>
          <p:cNvSpPr>
            <a:spLocks noGrp="1"/>
          </p:cNvSpPr>
          <p:nvPr>
            <p:ph type="title"/>
          </p:nvPr>
        </p:nvSpPr>
        <p:spPr>
          <a:xfrm>
            <a:off x="838200" y="327076"/>
            <a:ext cx="10515600" cy="882291"/>
          </a:xfrm>
        </p:spPr>
        <p:txBody>
          <a:bodyPr/>
          <a:lstStyle/>
          <a:p>
            <a:pPr algn="ctr"/>
            <a:r>
              <a:rPr lang="en-US" b="1" dirty="0"/>
              <a:t>Recommendations</a:t>
            </a:r>
            <a:endParaRPr lang="en-IN" b="1" dirty="0"/>
          </a:p>
        </p:txBody>
      </p:sp>
      <p:sp>
        <p:nvSpPr>
          <p:cNvPr id="3" name="Content Placeholder 2">
            <a:extLst>
              <a:ext uri="{FF2B5EF4-FFF2-40B4-BE49-F238E27FC236}">
                <a16:creationId xmlns:a16="http://schemas.microsoft.com/office/drawing/2014/main" id="{5B63025B-472B-5E97-39AE-7CBF57531BBB}"/>
              </a:ext>
            </a:extLst>
          </p:cNvPr>
          <p:cNvSpPr>
            <a:spLocks noGrp="1"/>
          </p:cNvSpPr>
          <p:nvPr>
            <p:ph idx="1"/>
          </p:nvPr>
        </p:nvSpPr>
        <p:spPr>
          <a:xfrm>
            <a:off x="838200" y="1288027"/>
            <a:ext cx="10515600" cy="5171768"/>
          </a:xfrm>
        </p:spPr>
        <p:txBody>
          <a:bodyPr>
            <a:normAutofit lnSpcReduction="10000"/>
          </a:bodyPr>
          <a:lstStyle/>
          <a:p>
            <a:pPr>
              <a:buFont typeface="Wingdings" panose="05000000000000000000" pitchFamily="2" charset="2"/>
              <a:buChar char="Ø"/>
            </a:pPr>
            <a:r>
              <a:rPr lang="en-US" sz="2400" dirty="0"/>
              <a:t>Market Segmentation Analysis: Utilize customer demographic data such as age, gender, and location to perform market segmentation analysis, enabling targeted marketing strategies to specific customer segments and geographic regions.</a:t>
            </a:r>
          </a:p>
          <a:p>
            <a:pPr>
              <a:buFont typeface="Wingdings" panose="05000000000000000000" pitchFamily="2" charset="2"/>
              <a:buChar char="Ø"/>
            </a:pPr>
            <a:r>
              <a:rPr lang="en-US" sz="2400" dirty="0"/>
              <a:t>Reduce Waiting time: Improve customer satisfaction by focusing on reducing waiting times, particularly for products shipped from abroad.</a:t>
            </a:r>
          </a:p>
          <a:p>
            <a:pPr>
              <a:buFont typeface="Wingdings" panose="05000000000000000000" pitchFamily="2" charset="2"/>
              <a:buChar char="Ø"/>
            </a:pPr>
            <a:r>
              <a:rPr lang="en-US" sz="2400" dirty="0"/>
              <a:t>Regular Performance Evaluation: Conduct periodic reviews of delivery performance metrics, including delivery times, accuracy, and customer feedback, to identify areas for improvement.</a:t>
            </a:r>
          </a:p>
          <a:p>
            <a:pPr>
              <a:buFont typeface="Wingdings" panose="05000000000000000000" pitchFamily="2" charset="2"/>
              <a:buChar char="Ø"/>
            </a:pPr>
            <a:r>
              <a:rPr lang="en-US" sz="2400" dirty="0"/>
              <a:t>Customer Loyalty Program Design: Design and implement a customer loyalty program based on customer purchase behavior, frequency, and spending patterns, offering personalized incentives, rewards, and exclusive benefits to drive customer retention and loyalty.</a:t>
            </a:r>
          </a:p>
          <a:p>
            <a:pPr>
              <a:buFont typeface="Wingdings" panose="05000000000000000000" pitchFamily="2" charset="2"/>
              <a:buChar char="Ø"/>
            </a:pPr>
            <a:r>
              <a:rPr lang="en-US" sz="2400" dirty="0"/>
              <a:t>Promotional Strategy Optimization: Analyze sales data to identify seasonal trends, peak demand periods, underperforming months, and marketing campaigns to boost sales during strategic timeframes.</a:t>
            </a:r>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val="4150236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B18B0-1EAC-184F-55EA-C770CDD4B392}"/>
              </a:ext>
            </a:extLst>
          </p:cNvPr>
          <p:cNvSpPr>
            <a:spLocks noGrp="1"/>
          </p:cNvSpPr>
          <p:nvPr>
            <p:ph type="ctrTitle"/>
          </p:nvPr>
        </p:nvSpPr>
        <p:spPr>
          <a:xfrm>
            <a:off x="1524000" y="2770315"/>
            <a:ext cx="9144000" cy="1101060"/>
          </a:xfrm>
        </p:spPr>
        <p:txBody>
          <a:bodyPr>
            <a:normAutofit/>
          </a:bodyPr>
          <a:lstStyle/>
          <a:p>
            <a:r>
              <a:rPr lang="en-IN" sz="7000" b="1" dirty="0"/>
              <a:t>Reports</a:t>
            </a:r>
          </a:p>
        </p:txBody>
      </p:sp>
    </p:spTree>
    <p:extLst>
      <p:ext uri="{BB962C8B-B14F-4D97-AF65-F5344CB8AC3E}">
        <p14:creationId xmlns:p14="http://schemas.microsoft.com/office/powerpoint/2010/main" val="3144373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4C29E-9294-B69E-6249-1C7008263615}"/>
              </a:ext>
            </a:extLst>
          </p:cNvPr>
          <p:cNvSpPr>
            <a:spLocks noGrp="1"/>
          </p:cNvSpPr>
          <p:nvPr>
            <p:ph type="title"/>
          </p:nvPr>
        </p:nvSpPr>
        <p:spPr>
          <a:xfrm>
            <a:off x="838200" y="0"/>
            <a:ext cx="10515600" cy="629265"/>
          </a:xfrm>
        </p:spPr>
        <p:txBody>
          <a:bodyPr>
            <a:normAutofit fontScale="90000"/>
          </a:bodyPr>
          <a:lstStyle/>
          <a:p>
            <a:pPr algn="ctr"/>
            <a:r>
              <a:rPr lang="en-IN" sz="4000" b="1" dirty="0"/>
              <a:t>Amazon Sales Analysis</a:t>
            </a:r>
          </a:p>
        </p:txBody>
      </p:sp>
      <p:pic>
        <p:nvPicPr>
          <p:cNvPr id="5" name="Content Placeholder 4">
            <a:extLst>
              <a:ext uri="{FF2B5EF4-FFF2-40B4-BE49-F238E27FC236}">
                <a16:creationId xmlns:a16="http://schemas.microsoft.com/office/drawing/2014/main" id="{344A9DCA-6748-615B-4B08-1840E350557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4435" t="18851" r="27470" b="13357"/>
          <a:stretch/>
        </p:blipFill>
        <p:spPr>
          <a:xfrm>
            <a:off x="469512" y="556366"/>
            <a:ext cx="11252975" cy="6301634"/>
          </a:xfrm>
        </p:spPr>
      </p:pic>
    </p:spTree>
    <p:extLst>
      <p:ext uri="{BB962C8B-B14F-4D97-AF65-F5344CB8AC3E}">
        <p14:creationId xmlns:p14="http://schemas.microsoft.com/office/powerpoint/2010/main" val="2420401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374FE-F00B-DF0A-B90B-4FE8B67B9B8D}"/>
              </a:ext>
            </a:extLst>
          </p:cNvPr>
          <p:cNvSpPr>
            <a:spLocks noGrp="1"/>
          </p:cNvSpPr>
          <p:nvPr>
            <p:ph type="title"/>
          </p:nvPr>
        </p:nvSpPr>
        <p:spPr>
          <a:xfrm>
            <a:off x="838199" y="37143"/>
            <a:ext cx="10515600" cy="568940"/>
          </a:xfrm>
        </p:spPr>
        <p:txBody>
          <a:bodyPr>
            <a:normAutofit fontScale="90000"/>
          </a:bodyPr>
          <a:lstStyle/>
          <a:p>
            <a:pPr algn="ctr"/>
            <a:r>
              <a:rPr lang="en-IN" sz="4000" b="1" dirty="0"/>
              <a:t>Product Category Analysis</a:t>
            </a:r>
          </a:p>
        </p:txBody>
      </p:sp>
      <p:pic>
        <p:nvPicPr>
          <p:cNvPr id="5" name="Content Placeholder 4">
            <a:extLst>
              <a:ext uri="{FF2B5EF4-FFF2-40B4-BE49-F238E27FC236}">
                <a16:creationId xmlns:a16="http://schemas.microsoft.com/office/drawing/2014/main" id="{1DE8A002-84FF-D28C-7E10-B2038D5C9CF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3354" t="18376" r="27375" b="13611"/>
          <a:stretch/>
        </p:blipFill>
        <p:spPr>
          <a:xfrm>
            <a:off x="344127" y="606083"/>
            <a:ext cx="11503746" cy="6165613"/>
          </a:xfrm>
        </p:spPr>
      </p:pic>
    </p:spTree>
    <p:extLst>
      <p:ext uri="{BB962C8B-B14F-4D97-AF65-F5344CB8AC3E}">
        <p14:creationId xmlns:p14="http://schemas.microsoft.com/office/powerpoint/2010/main" val="2919249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B063-3BF1-6879-F0F2-19498C5EC590}"/>
              </a:ext>
            </a:extLst>
          </p:cNvPr>
          <p:cNvSpPr>
            <a:spLocks noGrp="1"/>
          </p:cNvSpPr>
          <p:nvPr>
            <p:ph type="title"/>
          </p:nvPr>
        </p:nvSpPr>
        <p:spPr>
          <a:xfrm>
            <a:off x="926690" y="0"/>
            <a:ext cx="10515600" cy="686927"/>
          </a:xfrm>
        </p:spPr>
        <p:txBody>
          <a:bodyPr>
            <a:normAutofit/>
          </a:bodyPr>
          <a:lstStyle/>
          <a:p>
            <a:pPr algn="ctr"/>
            <a:r>
              <a:rPr lang="en-IN" sz="3600" b="1" dirty="0"/>
              <a:t>Individual Product Analysis</a:t>
            </a:r>
          </a:p>
        </p:txBody>
      </p:sp>
      <p:pic>
        <p:nvPicPr>
          <p:cNvPr id="9" name="Content Placeholder 8">
            <a:extLst>
              <a:ext uri="{FF2B5EF4-FFF2-40B4-BE49-F238E27FC236}">
                <a16:creationId xmlns:a16="http://schemas.microsoft.com/office/drawing/2014/main" id="{F1A6D4D2-31A8-8DA9-903A-C05EEDD0F1D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4510" t="18568" r="27485" b="13676"/>
          <a:stretch/>
        </p:blipFill>
        <p:spPr>
          <a:xfrm>
            <a:off x="446307" y="602379"/>
            <a:ext cx="11299385" cy="6176963"/>
          </a:xfrm>
        </p:spPr>
      </p:pic>
    </p:spTree>
    <p:extLst>
      <p:ext uri="{BB962C8B-B14F-4D97-AF65-F5344CB8AC3E}">
        <p14:creationId xmlns:p14="http://schemas.microsoft.com/office/powerpoint/2010/main" val="1725188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E28F2-64B8-11B8-E96D-1B566FC382AF}"/>
              </a:ext>
            </a:extLst>
          </p:cNvPr>
          <p:cNvSpPr>
            <a:spLocks noGrp="1"/>
          </p:cNvSpPr>
          <p:nvPr>
            <p:ph type="ctrTitle"/>
          </p:nvPr>
        </p:nvSpPr>
        <p:spPr>
          <a:xfrm>
            <a:off x="1524000" y="2917799"/>
            <a:ext cx="9144000" cy="1022402"/>
          </a:xfrm>
        </p:spPr>
        <p:txBody>
          <a:bodyPr>
            <a:normAutofit/>
          </a:bodyPr>
          <a:lstStyle/>
          <a:p>
            <a:r>
              <a:rPr lang="en-IN" sz="6600" b="1" dirty="0"/>
              <a:t>Thank You</a:t>
            </a:r>
          </a:p>
        </p:txBody>
      </p:sp>
    </p:spTree>
    <p:extLst>
      <p:ext uri="{BB962C8B-B14F-4D97-AF65-F5344CB8AC3E}">
        <p14:creationId xmlns:p14="http://schemas.microsoft.com/office/powerpoint/2010/main" val="1005342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27297-78D7-0863-6425-0FA5B17F328F}"/>
              </a:ext>
            </a:extLst>
          </p:cNvPr>
          <p:cNvSpPr>
            <a:spLocks noGrp="1"/>
          </p:cNvSpPr>
          <p:nvPr>
            <p:ph type="title"/>
          </p:nvPr>
        </p:nvSpPr>
        <p:spPr>
          <a:xfrm>
            <a:off x="838200" y="365125"/>
            <a:ext cx="10515600" cy="686927"/>
          </a:xfrm>
        </p:spPr>
        <p:txBody>
          <a:bodyPr>
            <a:normAutofit fontScale="90000"/>
          </a:bodyPr>
          <a:lstStyle/>
          <a:p>
            <a:pPr algn="ctr"/>
            <a:r>
              <a:rPr lang="en-US" b="1" dirty="0"/>
              <a:t>Agenda</a:t>
            </a:r>
            <a:endParaRPr lang="en-IN" b="1" dirty="0"/>
          </a:p>
        </p:txBody>
      </p:sp>
      <p:sp>
        <p:nvSpPr>
          <p:cNvPr id="3" name="Content Placeholder 2">
            <a:extLst>
              <a:ext uri="{FF2B5EF4-FFF2-40B4-BE49-F238E27FC236}">
                <a16:creationId xmlns:a16="http://schemas.microsoft.com/office/drawing/2014/main" id="{1712729E-CFC3-A504-1DBF-7EFD627AC826}"/>
              </a:ext>
            </a:extLst>
          </p:cNvPr>
          <p:cNvSpPr>
            <a:spLocks noGrp="1"/>
          </p:cNvSpPr>
          <p:nvPr>
            <p:ph idx="1"/>
          </p:nvPr>
        </p:nvSpPr>
        <p:spPr>
          <a:xfrm>
            <a:off x="768145" y="1189705"/>
            <a:ext cx="10655710" cy="5102942"/>
          </a:xfrm>
        </p:spPr>
        <p:txBody>
          <a:bodyPr>
            <a:normAutofit/>
          </a:bodyPr>
          <a:lstStyle/>
          <a:p>
            <a:pPr>
              <a:buFont typeface="Wingdings" panose="05000000000000000000" pitchFamily="2" charset="2"/>
              <a:buChar char="Ø"/>
            </a:pPr>
            <a:r>
              <a:rPr lang="en-US" dirty="0"/>
              <a:t>Problem Statement</a:t>
            </a:r>
          </a:p>
          <a:p>
            <a:pPr>
              <a:buFont typeface="Wingdings" panose="05000000000000000000" pitchFamily="2" charset="2"/>
              <a:buChar char="Ø"/>
            </a:pPr>
            <a:r>
              <a:rPr lang="en-US" dirty="0"/>
              <a:t>Key Metrics</a:t>
            </a:r>
          </a:p>
          <a:p>
            <a:pPr>
              <a:buFont typeface="Wingdings" panose="05000000000000000000" pitchFamily="2" charset="2"/>
              <a:buChar char="Ø"/>
            </a:pPr>
            <a:r>
              <a:rPr lang="en-US" dirty="0"/>
              <a:t>Total Sales by Product Category</a:t>
            </a:r>
          </a:p>
          <a:p>
            <a:pPr>
              <a:buFont typeface="Wingdings" panose="05000000000000000000" pitchFamily="2" charset="2"/>
              <a:buChar char="Ø"/>
            </a:pPr>
            <a:r>
              <a:rPr lang="en-US" dirty="0"/>
              <a:t>Unique Customers by Year</a:t>
            </a:r>
          </a:p>
          <a:p>
            <a:pPr>
              <a:buFont typeface="Wingdings" panose="05000000000000000000" pitchFamily="2" charset="2"/>
              <a:buChar char="Ø"/>
            </a:pPr>
            <a:r>
              <a:rPr lang="en-US" dirty="0"/>
              <a:t>Total Sales by Product</a:t>
            </a:r>
          </a:p>
          <a:p>
            <a:pPr>
              <a:buFont typeface="Wingdings" panose="05000000000000000000" pitchFamily="2" charset="2"/>
              <a:buChar char="Ø"/>
            </a:pPr>
            <a:r>
              <a:rPr lang="en-US" dirty="0"/>
              <a:t>Average of Wait times by Delivery Type</a:t>
            </a:r>
          </a:p>
          <a:p>
            <a:pPr>
              <a:buFont typeface="Wingdings" panose="05000000000000000000" pitchFamily="2" charset="2"/>
              <a:buChar char="Ø"/>
            </a:pPr>
            <a:r>
              <a:rPr lang="en-US" dirty="0"/>
              <a:t>Revenue Distribution</a:t>
            </a:r>
          </a:p>
          <a:p>
            <a:pPr>
              <a:buFont typeface="Wingdings" panose="05000000000000000000" pitchFamily="2" charset="2"/>
              <a:buChar char="Ø"/>
            </a:pPr>
            <a:r>
              <a:rPr lang="en-US" dirty="0"/>
              <a:t>Monthly Sales: Current Year vs Previous Year</a:t>
            </a:r>
          </a:p>
          <a:p>
            <a:pPr>
              <a:buFont typeface="Wingdings" panose="05000000000000000000" pitchFamily="2" charset="2"/>
              <a:buChar char="Ø"/>
            </a:pPr>
            <a:r>
              <a:rPr lang="en-US" dirty="0"/>
              <a:t>Reports</a:t>
            </a:r>
          </a:p>
          <a:p>
            <a:pPr marL="0" indent="0">
              <a:buNone/>
            </a:pPr>
            <a:endParaRPr lang="en-IN" dirty="0"/>
          </a:p>
        </p:txBody>
      </p:sp>
    </p:spTree>
    <p:extLst>
      <p:ext uri="{BB962C8B-B14F-4D97-AF65-F5344CB8AC3E}">
        <p14:creationId xmlns:p14="http://schemas.microsoft.com/office/powerpoint/2010/main" val="132907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54A20-9BAE-8185-ADE0-4052852ED714}"/>
              </a:ext>
            </a:extLst>
          </p:cNvPr>
          <p:cNvSpPr>
            <a:spLocks noGrp="1"/>
          </p:cNvSpPr>
          <p:nvPr>
            <p:ph type="title"/>
          </p:nvPr>
        </p:nvSpPr>
        <p:spPr>
          <a:xfrm>
            <a:off x="838200" y="446149"/>
            <a:ext cx="10515600" cy="972062"/>
          </a:xfrm>
        </p:spPr>
        <p:txBody>
          <a:bodyPr/>
          <a:lstStyle/>
          <a:p>
            <a:pPr algn="ctr"/>
            <a:r>
              <a:rPr lang="en-US" b="1" dirty="0"/>
              <a:t>Problem Statement</a:t>
            </a:r>
            <a:endParaRPr lang="en-IN" b="1" dirty="0"/>
          </a:p>
        </p:txBody>
      </p:sp>
      <p:sp>
        <p:nvSpPr>
          <p:cNvPr id="3" name="Content Placeholder 2">
            <a:extLst>
              <a:ext uri="{FF2B5EF4-FFF2-40B4-BE49-F238E27FC236}">
                <a16:creationId xmlns:a16="http://schemas.microsoft.com/office/drawing/2014/main" id="{B0B9E598-7A47-5950-2A8F-C7722F28A4E7}"/>
              </a:ext>
            </a:extLst>
          </p:cNvPr>
          <p:cNvSpPr>
            <a:spLocks noGrp="1"/>
          </p:cNvSpPr>
          <p:nvPr>
            <p:ph idx="1"/>
          </p:nvPr>
        </p:nvSpPr>
        <p:spPr>
          <a:xfrm>
            <a:off x="838200" y="1632030"/>
            <a:ext cx="10515600" cy="4564598"/>
          </a:xfrm>
        </p:spPr>
        <p:txBody>
          <a:bodyPr/>
          <a:lstStyle/>
          <a:p>
            <a:pPr>
              <a:buFont typeface="Wingdings" panose="05000000000000000000" pitchFamily="2" charset="2"/>
              <a:buChar char="Ø"/>
            </a:pPr>
            <a:r>
              <a:rPr lang="en-US" b="0" i="0" dirty="0">
                <a:solidFill>
                  <a:srgbClr val="16191D"/>
                </a:solidFill>
                <a:effectLst/>
                <a:latin typeface="Mona Sans"/>
              </a:rPr>
              <a:t>You are working as a business analyst at Amazon, a company currently performing well. The stakeholders wish to maintain this level of performance and seek improvement. For this purpose, they want to devise new strategies. </a:t>
            </a:r>
          </a:p>
          <a:p>
            <a:pPr>
              <a:buFont typeface="Wingdings" panose="05000000000000000000" pitchFamily="2" charset="2"/>
              <a:buChar char="Ø"/>
            </a:pPr>
            <a:r>
              <a:rPr lang="en-US" b="0" i="0" dirty="0">
                <a:solidFill>
                  <a:srgbClr val="16191D"/>
                </a:solidFill>
                <a:effectLst/>
                <a:latin typeface="Mona Sans"/>
              </a:rPr>
              <a:t>You are part of a team exploring new ways to benefit customers, such as offering more discounts and Prime membership perks. Could you suggest additional methods to identify and reward customers and enhance their shopping experience?</a:t>
            </a:r>
            <a:endParaRPr lang="en-IN" dirty="0"/>
          </a:p>
        </p:txBody>
      </p:sp>
    </p:spTree>
    <p:extLst>
      <p:ext uri="{BB962C8B-B14F-4D97-AF65-F5344CB8AC3E}">
        <p14:creationId xmlns:p14="http://schemas.microsoft.com/office/powerpoint/2010/main" val="381922869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698F5-E442-13D0-9082-840DB77BF81E}"/>
              </a:ext>
            </a:extLst>
          </p:cNvPr>
          <p:cNvSpPr>
            <a:spLocks noGrp="1"/>
          </p:cNvSpPr>
          <p:nvPr>
            <p:ph type="title"/>
          </p:nvPr>
        </p:nvSpPr>
        <p:spPr>
          <a:xfrm>
            <a:off x="838200" y="382488"/>
            <a:ext cx="10515600" cy="863907"/>
          </a:xfrm>
        </p:spPr>
        <p:txBody>
          <a:bodyPr/>
          <a:lstStyle/>
          <a:p>
            <a:pPr algn="ctr"/>
            <a:r>
              <a:rPr lang="en-US" b="1" dirty="0"/>
              <a:t>Key Metrics</a:t>
            </a:r>
            <a:endParaRPr lang="en-IN" b="1" dirty="0"/>
          </a:p>
        </p:txBody>
      </p:sp>
      <p:pic>
        <p:nvPicPr>
          <p:cNvPr id="5" name="Content Placeholder 4">
            <a:extLst>
              <a:ext uri="{FF2B5EF4-FFF2-40B4-BE49-F238E27FC236}">
                <a16:creationId xmlns:a16="http://schemas.microsoft.com/office/drawing/2014/main" id="{542449CF-6CB7-522A-0699-4DB56E71618C}"/>
              </a:ext>
            </a:extLst>
          </p:cNvPr>
          <p:cNvPicPr>
            <a:picLocks noGrp="1" noChangeAspect="1"/>
          </p:cNvPicPr>
          <p:nvPr>
            <p:ph idx="1"/>
          </p:nvPr>
        </p:nvPicPr>
        <p:blipFill>
          <a:blip r:embed="rId2"/>
          <a:srcRect l="7270" t="31259" r="73282" b="49658"/>
          <a:stretch/>
        </p:blipFill>
        <p:spPr>
          <a:xfrm>
            <a:off x="385104" y="2013300"/>
            <a:ext cx="2202695" cy="111193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BC10A1C-B166-E559-EFE8-2392BB7B3669}"/>
              </a:ext>
            </a:extLst>
          </p:cNvPr>
          <p:cNvPicPr>
            <a:picLocks noChangeAspect="1"/>
          </p:cNvPicPr>
          <p:nvPr/>
        </p:nvPicPr>
        <p:blipFill>
          <a:blip r:embed="rId2"/>
          <a:srcRect l="27822" t="31307" r="51694" b="49954"/>
          <a:stretch/>
        </p:blipFill>
        <p:spPr>
          <a:xfrm>
            <a:off x="3105689" y="1992706"/>
            <a:ext cx="2688515" cy="111139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6FEFC8A5-41BF-B1BE-F90B-7201733F0FC5}"/>
              </a:ext>
            </a:extLst>
          </p:cNvPr>
          <p:cNvPicPr>
            <a:picLocks noChangeAspect="1"/>
          </p:cNvPicPr>
          <p:nvPr/>
        </p:nvPicPr>
        <p:blipFill>
          <a:blip r:embed="rId2"/>
          <a:srcRect l="49999" t="31305" r="30944" b="50000"/>
          <a:stretch/>
        </p:blipFill>
        <p:spPr>
          <a:xfrm>
            <a:off x="6226134" y="1978728"/>
            <a:ext cx="2601244" cy="1153127"/>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93001C19-508D-C1DB-7D6D-64C11D27AB44}"/>
              </a:ext>
            </a:extLst>
          </p:cNvPr>
          <p:cNvPicPr>
            <a:picLocks noChangeAspect="1"/>
          </p:cNvPicPr>
          <p:nvPr/>
        </p:nvPicPr>
        <p:blipFill>
          <a:blip r:embed="rId2">
            <a:extLst>
              <a:ext uri="{28A0092B-C50C-407E-A947-70E740481C1C}">
                <a14:useLocalDpi xmlns:a14="http://schemas.microsoft.com/office/drawing/2010/main" val="0"/>
              </a:ext>
            </a:extLst>
          </a:blip>
          <a:srcRect l="70323" t="31483" r="9758" b="49822"/>
          <a:stretch/>
        </p:blipFill>
        <p:spPr>
          <a:xfrm>
            <a:off x="9259308" y="1972054"/>
            <a:ext cx="2669362" cy="1132047"/>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A2241385-CF30-18FD-A798-788F811CDA9F}"/>
              </a:ext>
            </a:extLst>
          </p:cNvPr>
          <p:cNvPicPr>
            <a:picLocks noChangeAspect="1"/>
          </p:cNvPicPr>
          <p:nvPr/>
        </p:nvPicPr>
        <p:blipFill>
          <a:blip r:embed="rId3"/>
          <a:srcRect l="78468" t="42747" r="4355" b="29734"/>
          <a:stretch/>
        </p:blipFill>
        <p:spPr>
          <a:xfrm>
            <a:off x="1579050" y="4114398"/>
            <a:ext cx="2394242" cy="1111394"/>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EDA5C098-8D17-24CC-4131-304C67C730C5}"/>
              </a:ext>
            </a:extLst>
          </p:cNvPr>
          <p:cNvPicPr>
            <a:picLocks noChangeAspect="1"/>
          </p:cNvPicPr>
          <p:nvPr/>
        </p:nvPicPr>
        <p:blipFill>
          <a:blip r:embed="rId4"/>
          <a:srcRect l="25209" t="32272" r="56655" b="44312"/>
          <a:stretch/>
        </p:blipFill>
        <p:spPr>
          <a:xfrm>
            <a:off x="4861520" y="4114398"/>
            <a:ext cx="2601244" cy="1111394"/>
          </a:xfrm>
          <a:prstGeom prst="rect">
            <a:avLst/>
          </a:prstGeom>
          <a:ln>
            <a:noFill/>
          </a:ln>
          <a:effectLst>
            <a:outerShdw blurRad="292100" dist="139700" dir="2700000" algn="tl" rotWithShape="0">
              <a:srgbClr val="333333">
                <a:alpha val="65000"/>
              </a:srgbClr>
            </a:outerShdw>
          </a:effectLst>
        </p:spPr>
      </p:pic>
      <p:pic>
        <p:nvPicPr>
          <p:cNvPr id="20" name="Picture 19">
            <a:extLst>
              <a:ext uri="{FF2B5EF4-FFF2-40B4-BE49-F238E27FC236}">
                <a16:creationId xmlns:a16="http://schemas.microsoft.com/office/drawing/2014/main" id="{C6B7F981-61F5-4450-CE1D-0D3C260081FC}"/>
              </a:ext>
            </a:extLst>
          </p:cNvPr>
          <p:cNvPicPr>
            <a:picLocks noChangeAspect="1"/>
          </p:cNvPicPr>
          <p:nvPr/>
        </p:nvPicPr>
        <p:blipFill>
          <a:blip r:embed="rId4"/>
          <a:srcRect l="44492" t="32451" r="38081" b="44133"/>
          <a:stretch/>
        </p:blipFill>
        <p:spPr>
          <a:xfrm>
            <a:off x="8218710" y="4114398"/>
            <a:ext cx="2601244" cy="10951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97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9432-4BE6-4FBE-B483-0B0A185F5BF6}"/>
              </a:ext>
            </a:extLst>
          </p:cNvPr>
          <p:cNvSpPr>
            <a:spLocks noGrp="1"/>
          </p:cNvSpPr>
          <p:nvPr>
            <p:ph type="title"/>
          </p:nvPr>
        </p:nvSpPr>
        <p:spPr>
          <a:xfrm>
            <a:off x="838200" y="207809"/>
            <a:ext cx="10515600" cy="657430"/>
          </a:xfrm>
        </p:spPr>
        <p:txBody>
          <a:bodyPr>
            <a:normAutofit/>
          </a:bodyPr>
          <a:lstStyle/>
          <a:p>
            <a:pPr algn="ctr"/>
            <a:r>
              <a:rPr lang="en-IN" sz="3600" b="1" dirty="0"/>
              <a:t>Total Sales by Product Category</a:t>
            </a:r>
          </a:p>
        </p:txBody>
      </p:sp>
      <p:sp>
        <p:nvSpPr>
          <p:cNvPr id="6" name="Content Placeholder 5">
            <a:extLst>
              <a:ext uri="{FF2B5EF4-FFF2-40B4-BE49-F238E27FC236}">
                <a16:creationId xmlns:a16="http://schemas.microsoft.com/office/drawing/2014/main" id="{6F64D8C1-B212-5B95-CCD8-1D3658AAA238}"/>
              </a:ext>
            </a:extLst>
          </p:cNvPr>
          <p:cNvSpPr>
            <a:spLocks noGrp="1"/>
          </p:cNvSpPr>
          <p:nvPr>
            <p:ph idx="1"/>
          </p:nvPr>
        </p:nvSpPr>
        <p:spPr>
          <a:xfrm>
            <a:off x="5604387" y="1681316"/>
            <a:ext cx="6382136" cy="4041059"/>
          </a:xfrm>
        </p:spPr>
        <p:txBody>
          <a:bodyPr>
            <a:normAutofit lnSpcReduction="10000"/>
          </a:bodyPr>
          <a:lstStyle/>
          <a:p>
            <a:r>
              <a:rPr lang="en-IN" sz="2400" dirty="0"/>
              <a:t>Phones and Tablet(36%) and Electronics(30.6%) are top selling product categories. This indicates that </a:t>
            </a:r>
            <a:r>
              <a:rPr lang="en-US" sz="2400" dirty="0"/>
              <a:t>marketing campaigns targeting this category can lead to further sales growth.</a:t>
            </a:r>
            <a:r>
              <a:rPr lang="en-IN" sz="2400" dirty="0"/>
              <a:t> </a:t>
            </a:r>
          </a:p>
          <a:p>
            <a:r>
              <a:rPr lang="en-IN" sz="2400" dirty="0"/>
              <a:t>Fashion(11.57%) and Health and beauty(11.13%) show moderate sales.</a:t>
            </a:r>
            <a:r>
              <a:rPr lang="en-US" sz="2400" dirty="0"/>
              <a:t> These categories have potential for growth by expanding product lines or launching targeted campaigns.</a:t>
            </a:r>
          </a:p>
          <a:p>
            <a:r>
              <a:rPr lang="en-US" sz="2400" dirty="0"/>
              <a:t>Home and Office products account for 10.75%, indicating lowest among the categories, where it still represents a substantial market.</a:t>
            </a:r>
            <a:endParaRPr lang="en-IN" sz="2400" dirty="0"/>
          </a:p>
        </p:txBody>
      </p:sp>
      <p:pic>
        <p:nvPicPr>
          <p:cNvPr id="7" name="Content Placeholder 3">
            <a:extLst>
              <a:ext uri="{FF2B5EF4-FFF2-40B4-BE49-F238E27FC236}">
                <a16:creationId xmlns:a16="http://schemas.microsoft.com/office/drawing/2014/main" id="{7D03DD5B-88BD-DA82-5307-BEE5B9D48043}"/>
              </a:ext>
            </a:extLst>
          </p:cNvPr>
          <p:cNvPicPr>
            <a:picLocks noChangeAspect="1"/>
          </p:cNvPicPr>
          <p:nvPr/>
        </p:nvPicPr>
        <p:blipFill rotWithShape="1">
          <a:blip r:embed="rId2"/>
          <a:srcRect l="24374" t="22107" r="25984" b="30363"/>
          <a:stretch/>
        </p:blipFill>
        <p:spPr bwMode="auto">
          <a:xfrm>
            <a:off x="549606" y="2230789"/>
            <a:ext cx="4682196" cy="2396421"/>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64409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D373-2DE9-A048-17B5-FD41BF8FA865}"/>
              </a:ext>
            </a:extLst>
          </p:cNvPr>
          <p:cNvSpPr>
            <a:spLocks noGrp="1"/>
          </p:cNvSpPr>
          <p:nvPr>
            <p:ph type="title"/>
          </p:nvPr>
        </p:nvSpPr>
        <p:spPr>
          <a:xfrm>
            <a:off x="838200" y="276635"/>
            <a:ext cx="10515600" cy="696759"/>
          </a:xfrm>
        </p:spPr>
        <p:txBody>
          <a:bodyPr>
            <a:normAutofit/>
          </a:bodyPr>
          <a:lstStyle/>
          <a:p>
            <a:pPr algn="ctr"/>
            <a:r>
              <a:rPr lang="en-IN" sz="3600" b="1" dirty="0"/>
              <a:t>Unique Customers by Year</a:t>
            </a:r>
          </a:p>
        </p:txBody>
      </p:sp>
      <p:sp>
        <p:nvSpPr>
          <p:cNvPr id="6" name="Content Placeholder 5">
            <a:extLst>
              <a:ext uri="{FF2B5EF4-FFF2-40B4-BE49-F238E27FC236}">
                <a16:creationId xmlns:a16="http://schemas.microsoft.com/office/drawing/2014/main" id="{9D52586F-AE3F-4F0A-5DF2-486D21118915}"/>
              </a:ext>
            </a:extLst>
          </p:cNvPr>
          <p:cNvSpPr>
            <a:spLocks noGrp="1"/>
          </p:cNvSpPr>
          <p:nvPr>
            <p:ph idx="1"/>
          </p:nvPr>
        </p:nvSpPr>
        <p:spPr>
          <a:xfrm>
            <a:off x="838200" y="1966453"/>
            <a:ext cx="6427839" cy="3067664"/>
          </a:xfrm>
        </p:spPr>
        <p:txBody>
          <a:bodyPr>
            <a:normAutofit/>
          </a:bodyPr>
          <a:lstStyle/>
          <a:p>
            <a:r>
              <a:rPr lang="en-US" sz="2400" dirty="0"/>
              <a:t>From 2015 to 2019, the number of unique customers remained relatively stable, fluctuating between 17,400 to 17,700. This suggests that the customer base has remained consistent year over year during this period.</a:t>
            </a:r>
          </a:p>
          <a:p>
            <a:r>
              <a:rPr lang="en-US" sz="2400" dirty="0"/>
              <a:t>There is a notable increase to 25,200 unique customers in 2020. This suggests a strong increase in customer acquisition.</a:t>
            </a:r>
            <a:endParaRPr lang="en-IN" sz="2400" dirty="0"/>
          </a:p>
        </p:txBody>
      </p:sp>
      <p:pic>
        <p:nvPicPr>
          <p:cNvPr id="7" name="Content Placeholder 3">
            <a:extLst>
              <a:ext uri="{FF2B5EF4-FFF2-40B4-BE49-F238E27FC236}">
                <a16:creationId xmlns:a16="http://schemas.microsoft.com/office/drawing/2014/main" id="{82AD8F12-923A-91DC-A686-97BFF6CCE1C8}"/>
              </a:ext>
            </a:extLst>
          </p:cNvPr>
          <p:cNvPicPr>
            <a:picLocks noChangeAspect="1"/>
          </p:cNvPicPr>
          <p:nvPr/>
        </p:nvPicPr>
        <p:blipFill rotWithShape="1">
          <a:blip r:embed="rId2"/>
          <a:srcRect l="3023" t="4489" r="34613" b="13233"/>
          <a:stretch/>
        </p:blipFill>
        <p:spPr bwMode="auto">
          <a:xfrm>
            <a:off x="7403688" y="1966453"/>
            <a:ext cx="4132867" cy="258669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99880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266E-6E54-CD1A-5B21-FCB226DDDA9A}"/>
              </a:ext>
            </a:extLst>
          </p:cNvPr>
          <p:cNvSpPr>
            <a:spLocks noGrp="1"/>
          </p:cNvSpPr>
          <p:nvPr>
            <p:ph type="title"/>
          </p:nvPr>
        </p:nvSpPr>
        <p:spPr>
          <a:xfrm>
            <a:off x="838200" y="237305"/>
            <a:ext cx="10515600" cy="765585"/>
          </a:xfrm>
        </p:spPr>
        <p:txBody>
          <a:bodyPr>
            <a:normAutofit/>
          </a:bodyPr>
          <a:lstStyle/>
          <a:p>
            <a:pPr algn="ctr"/>
            <a:r>
              <a:rPr lang="en-IN" sz="3600" b="1" dirty="0"/>
              <a:t>Total Sales by Product</a:t>
            </a:r>
          </a:p>
        </p:txBody>
      </p:sp>
      <p:sp>
        <p:nvSpPr>
          <p:cNvPr id="7" name="Content Placeholder 6">
            <a:extLst>
              <a:ext uri="{FF2B5EF4-FFF2-40B4-BE49-F238E27FC236}">
                <a16:creationId xmlns:a16="http://schemas.microsoft.com/office/drawing/2014/main" id="{B4F56556-6D1D-BF2A-9F03-A0D6A097CB78}"/>
              </a:ext>
            </a:extLst>
          </p:cNvPr>
          <p:cNvSpPr>
            <a:spLocks noGrp="1"/>
          </p:cNvSpPr>
          <p:nvPr>
            <p:ph idx="1"/>
          </p:nvPr>
        </p:nvSpPr>
        <p:spPr>
          <a:xfrm>
            <a:off x="5683045" y="1327354"/>
            <a:ext cx="6290186" cy="5106527"/>
          </a:xfrm>
        </p:spPr>
        <p:txBody>
          <a:bodyPr>
            <a:noAutofit/>
          </a:bodyPr>
          <a:lstStyle/>
          <a:p>
            <a:r>
              <a:rPr lang="en-IN" sz="2400" dirty="0"/>
              <a:t>Canon EOS 600D and Canon EOS 60D DSLR cameras are the highest-selling products, indicating high demand for quality photography equipment.</a:t>
            </a:r>
          </a:p>
          <a:p>
            <a:r>
              <a:rPr lang="en-IN" sz="2400" dirty="0"/>
              <a:t>The Amazon Fire HD 8 Kids Tablet and Samsung Galaxy A02 smartphone show strong sales, that reflects customer interest in family-friendly and affordable devices.</a:t>
            </a:r>
          </a:p>
          <a:p>
            <a:r>
              <a:rPr lang="en-US" sz="2400" dirty="0"/>
              <a:t>Products with sales amounts closer to 1M or 2M may be more focused but still have potential for growth. These products can be used as tailoring marketing strategies or expanding the product line which helps to increase their visibility and sales.</a:t>
            </a:r>
            <a:endParaRPr lang="en-IN" sz="2400" dirty="0"/>
          </a:p>
        </p:txBody>
      </p:sp>
      <p:pic>
        <p:nvPicPr>
          <p:cNvPr id="8" name="Content Placeholder 4">
            <a:extLst>
              <a:ext uri="{FF2B5EF4-FFF2-40B4-BE49-F238E27FC236}">
                <a16:creationId xmlns:a16="http://schemas.microsoft.com/office/drawing/2014/main" id="{A5635CB6-82A4-9811-2DB8-9F787A3E61A2}"/>
              </a:ext>
            </a:extLst>
          </p:cNvPr>
          <p:cNvPicPr>
            <a:picLocks noChangeAspect="1"/>
          </p:cNvPicPr>
          <p:nvPr/>
        </p:nvPicPr>
        <p:blipFill>
          <a:blip r:embed="rId2"/>
          <a:srcRect l="15191" t="43682" r="27074" b="19938"/>
          <a:stretch/>
        </p:blipFill>
        <p:spPr>
          <a:xfrm>
            <a:off x="481780" y="2197003"/>
            <a:ext cx="5014452" cy="24639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056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ADB45-CA16-7EB0-47D4-EDBDE194C33B}"/>
              </a:ext>
            </a:extLst>
          </p:cNvPr>
          <p:cNvSpPr>
            <a:spLocks noGrp="1"/>
          </p:cNvSpPr>
          <p:nvPr>
            <p:ph type="title"/>
          </p:nvPr>
        </p:nvSpPr>
        <p:spPr>
          <a:xfrm>
            <a:off x="838200" y="266804"/>
            <a:ext cx="10515600" cy="598436"/>
          </a:xfrm>
        </p:spPr>
        <p:txBody>
          <a:bodyPr>
            <a:normAutofit/>
          </a:bodyPr>
          <a:lstStyle/>
          <a:p>
            <a:pPr algn="ctr"/>
            <a:r>
              <a:rPr lang="en-IN" sz="3600" b="1" dirty="0"/>
              <a:t>Average of Wait times by Delivery Type</a:t>
            </a:r>
          </a:p>
        </p:txBody>
      </p:sp>
      <p:sp>
        <p:nvSpPr>
          <p:cNvPr id="7" name="Content Placeholder 6">
            <a:extLst>
              <a:ext uri="{FF2B5EF4-FFF2-40B4-BE49-F238E27FC236}">
                <a16:creationId xmlns:a16="http://schemas.microsoft.com/office/drawing/2014/main" id="{3B68A7DF-A74C-2A42-86D4-0FA5D2E84981}"/>
              </a:ext>
            </a:extLst>
          </p:cNvPr>
          <p:cNvSpPr>
            <a:spLocks noGrp="1"/>
          </p:cNvSpPr>
          <p:nvPr>
            <p:ph idx="1"/>
          </p:nvPr>
        </p:nvSpPr>
        <p:spPr>
          <a:xfrm>
            <a:off x="720213" y="1681318"/>
            <a:ext cx="6349181" cy="3089374"/>
          </a:xfrm>
        </p:spPr>
        <p:txBody>
          <a:bodyPr>
            <a:normAutofit/>
          </a:bodyPr>
          <a:lstStyle/>
          <a:p>
            <a:r>
              <a:rPr lang="en-US" sz="2400" dirty="0"/>
              <a:t>There is a correlation between average wait times and delivery type between ordering and receiving a product.</a:t>
            </a:r>
          </a:p>
          <a:p>
            <a:r>
              <a:rPr lang="en-US" sz="2400" dirty="0"/>
              <a:t>This data highlights significant differences in wait times across delivery methods: Shipped from Abroad (15.0) has the longest delivery times, while Express Delivery (3.5) offers the fastest service.</a:t>
            </a:r>
          </a:p>
        </p:txBody>
      </p:sp>
      <p:pic>
        <p:nvPicPr>
          <p:cNvPr id="8" name="Content Placeholder 4">
            <a:extLst>
              <a:ext uri="{FF2B5EF4-FFF2-40B4-BE49-F238E27FC236}">
                <a16:creationId xmlns:a16="http://schemas.microsoft.com/office/drawing/2014/main" id="{3BDE39AF-374A-724F-535B-A0943F6FF270}"/>
              </a:ext>
            </a:extLst>
          </p:cNvPr>
          <p:cNvPicPr>
            <a:picLocks noChangeAspect="1"/>
          </p:cNvPicPr>
          <p:nvPr/>
        </p:nvPicPr>
        <p:blipFill rotWithShape="1">
          <a:blip r:embed="rId2"/>
          <a:srcRect l="9160" t="13337" r="47994" b="31903"/>
          <a:stretch/>
        </p:blipFill>
        <p:spPr bwMode="auto">
          <a:xfrm>
            <a:off x="7526208" y="2090791"/>
            <a:ext cx="4220882" cy="2270427"/>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431576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D67C-55BC-0005-2F45-E0AD29A0235A}"/>
              </a:ext>
            </a:extLst>
          </p:cNvPr>
          <p:cNvSpPr>
            <a:spLocks noGrp="1"/>
          </p:cNvSpPr>
          <p:nvPr>
            <p:ph type="title"/>
          </p:nvPr>
        </p:nvSpPr>
        <p:spPr>
          <a:xfrm>
            <a:off x="838200" y="256971"/>
            <a:ext cx="10515600" cy="677094"/>
          </a:xfrm>
        </p:spPr>
        <p:txBody>
          <a:bodyPr>
            <a:normAutofit/>
          </a:bodyPr>
          <a:lstStyle/>
          <a:p>
            <a:pPr algn="ctr"/>
            <a:r>
              <a:rPr lang="en-IN" sz="3600" b="1" dirty="0"/>
              <a:t>Revenue Distribution</a:t>
            </a:r>
          </a:p>
        </p:txBody>
      </p:sp>
      <p:sp>
        <p:nvSpPr>
          <p:cNvPr id="6" name="Content Placeholder 5">
            <a:extLst>
              <a:ext uri="{FF2B5EF4-FFF2-40B4-BE49-F238E27FC236}">
                <a16:creationId xmlns:a16="http://schemas.microsoft.com/office/drawing/2014/main" id="{449F7107-9A64-3174-6176-3D954E473AC9}"/>
              </a:ext>
            </a:extLst>
          </p:cNvPr>
          <p:cNvSpPr>
            <a:spLocks noGrp="1"/>
          </p:cNvSpPr>
          <p:nvPr>
            <p:ph idx="1"/>
          </p:nvPr>
        </p:nvSpPr>
        <p:spPr>
          <a:xfrm>
            <a:off x="5476567" y="1836993"/>
            <a:ext cx="6331975" cy="3973871"/>
          </a:xfrm>
        </p:spPr>
        <p:txBody>
          <a:bodyPr>
            <a:normAutofit/>
          </a:bodyPr>
          <a:lstStyle/>
          <a:p>
            <a:r>
              <a:rPr lang="en-IN" sz="2400" dirty="0"/>
              <a:t>Greater Accra, Ashanti and Western regions have </a:t>
            </a:r>
            <a:r>
              <a:rPr lang="en-US" sz="2400" dirty="0"/>
              <a:t>high demand for products, making a key for marketing and business expansion.</a:t>
            </a:r>
          </a:p>
          <a:p>
            <a:r>
              <a:rPr lang="en-US" sz="2400" dirty="0" err="1"/>
              <a:t>Prampram</a:t>
            </a:r>
            <a:r>
              <a:rPr lang="en-US" sz="2400" dirty="0"/>
              <a:t>, Savannah, or North East, there are opportunities to increase market share by tailoring strategies to local demands and promoting products more effectively.</a:t>
            </a:r>
          </a:p>
          <a:p>
            <a:r>
              <a:rPr lang="en-US" sz="2400" dirty="0"/>
              <a:t>Amasaman, Bono East and </a:t>
            </a:r>
            <a:r>
              <a:rPr lang="en-US" sz="2400" dirty="0" err="1"/>
              <a:t>Dawhenya</a:t>
            </a:r>
            <a:r>
              <a:rPr lang="en-US" sz="2400" dirty="0"/>
              <a:t> regions have lower sales,</a:t>
            </a:r>
            <a:r>
              <a:rPr lang="en-IN" sz="2400" dirty="0"/>
              <a:t> indicating </a:t>
            </a:r>
            <a:r>
              <a:rPr lang="en-US" sz="2400" dirty="0"/>
              <a:t>smaller populations or be less commercially developed compared to higher-performing regions.</a:t>
            </a:r>
          </a:p>
        </p:txBody>
      </p:sp>
      <p:pic>
        <p:nvPicPr>
          <p:cNvPr id="7" name="Content Placeholder 3">
            <a:extLst>
              <a:ext uri="{FF2B5EF4-FFF2-40B4-BE49-F238E27FC236}">
                <a16:creationId xmlns:a16="http://schemas.microsoft.com/office/drawing/2014/main" id="{99A47B1C-A46B-45D3-D292-FF25B67BA034}"/>
              </a:ext>
            </a:extLst>
          </p:cNvPr>
          <p:cNvPicPr>
            <a:picLocks noChangeAspect="1"/>
          </p:cNvPicPr>
          <p:nvPr/>
        </p:nvPicPr>
        <p:blipFill rotWithShape="1">
          <a:blip r:embed="rId2"/>
          <a:srcRect l="25393" t="24155" r="28651" b="35092"/>
          <a:stretch/>
        </p:blipFill>
        <p:spPr bwMode="auto">
          <a:xfrm>
            <a:off x="619434" y="1288895"/>
            <a:ext cx="4354504" cy="226879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469EFF2F-0958-B488-FEA6-6327AB8FF411}"/>
              </a:ext>
            </a:extLst>
          </p:cNvPr>
          <p:cNvPicPr>
            <a:picLocks noChangeAspect="1"/>
          </p:cNvPicPr>
          <p:nvPr/>
        </p:nvPicPr>
        <p:blipFill rotWithShape="1">
          <a:blip r:embed="rId3"/>
          <a:srcRect l="7046" t="19111" r="27675" b="33510"/>
          <a:stretch/>
        </p:blipFill>
        <p:spPr bwMode="auto">
          <a:xfrm>
            <a:off x="619434" y="3955844"/>
            <a:ext cx="4313246" cy="226879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203703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542</TotalTime>
  <Words>761</Words>
  <Application>Microsoft Office PowerPoint</Application>
  <PresentationFormat>Widescreen</PresentationFormat>
  <Paragraphs>52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Mona Sans</vt:lpstr>
      <vt:lpstr>Wingdings</vt:lpstr>
      <vt:lpstr>Office Theme</vt:lpstr>
      <vt:lpstr>E-Commerce</vt:lpstr>
      <vt:lpstr>Agenda</vt:lpstr>
      <vt:lpstr>Problem Statement</vt:lpstr>
      <vt:lpstr>Key Metrics</vt:lpstr>
      <vt:lpstr>Total Sales by Product Category</vt:lpstr>
      <vt:lpstr>Unique Customers by Year</vt:lpstr>
      <vt:lpstr>Total Sales by Product</vt:lpstr>
      <vt:lpstr>Average of Wait times by Delivery Type</vt:lpstr>
      <vt:lpstr>Revenue Distribution</vt:lpstr>
      <vt:lpstr>Monthly Sales: Current Year vs Previous Year</vt:lpstr>
      <vt:lpstr>Recommendations</vt:lpstr>
      <vt:lpstr>Reports</vt:lpstr>
      <vt:lpstr>Amazon Sales Analysis</vt:lpstr>
      <vt:lpstr>Product Category Analysis</vt:lpstr>
      <vt:lpstr>Individual Product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Shaik Samiya Shireen</dc:creator>
  <cp:lastModifiedBy>Shaik Samiya Shireen</cp:lastModifiedBy>
  <cp:revision>1</cp:revision>
  <dcterms:created xsi:type="dcterms:W3CDTF">2024-11-09T12:15:49Z</dcterms:created>
  <dcterms:modified xsi:type="dcterms:W3CDTF">2024-12-19T08:27:27Z</dcterms:modified>
</cp:coreProperties>
</file>