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9" r:id="rId7"/>
    <p:sldId id="310" r:id="rId8"/>
    <p:sldId id="318" r:id="rId9"/>
    <p:sldId id="311" r:id="rId10"/>
    <p:sldId id="324" r:id="rId11"/>
    <p:sldId id="323" r:id="rId12"/>
    <p:sldId id="326" r:id="rId13"/>
    <p:sldId id="327" r:id="rId14"/>
    <p:sldId id="319" r:id="rId15"/>
    <p:sldId id="322"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FB815-1B01-4233-8D81-EA6AF8D3E6EF}" v="56" dt="2024-10-12T13:12:54.590"/>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amiya Shireen" userId="2f2bfa50cc14a4fe" providerId="LiveId" clId="{0F5FB815-1B01-4233-8D81-EA6AF8D3E6EF}"/>
    <pc:docChg chg="undo redo custSel addSld delSld modSld sldOrd">
      <pc:chgData name="Shaik Samiya Shireen" userId="2f2bfa50cc14a4fe" providerId="LiveId" clId="{0F5FB815-1B01-4233-8D81-EA6AF8D3E6EF}" dt="2024-10-12T13:18:37.778" v="2560" actId="1076"/>
      <pc:docMkLst>
        <pc:docMk/>
      </pc:docMkLst>
      <pc:sldChg chg="del">
        <pc:chgData name="Shaik Samiya Shireen" userId="2f2bfa50cc14a4fe" providerId="LiveId" clId="{0F5FB815-1B01-4233-8D81-EA6AF8D3E6EF}" dt="2024-09-16T12:12:24.208" v="449" actId="47"/>
        <pc:sldMkLst>
          <pc:docMk/>
          <pc:sldMk cId="1096717490" sldId="263"/>
        </pc:sldMkLst>
      </pc:sldChg>
      <pc:sldChg chg="del">
        <pc:chgData name="Shaik Samiya Shireen" userId="2f2bfa50cc14a4fe" providerId="LiveId" clId="{0F5FB815-1B01-4233-8D81-EA6AF8D3E6EF}" dt="2024-09-16T12:07:36.062" v="396" actId="47"/>
        <pc:sldMkLst>
          <pc:docMk/>
          <pc:sldMk cId="520000563" sldId="278"/>
        </pc:sldMkLst>
      </pc:sldChg>
      <pc:sldChg chg="modSp mod">
        <pc:chgData name="Shaik Samiya Shireen" userId="2f2bfa50cc14a4fe" providerId="LiveId" clId="{0F5FB815-1B01-4233-8D81-EA6AF8D3E6EF}" dt="2024-09-16T12:10:34.983" v="448" actId="255"/>
        <pc:sldMkLst>
          <pc:docMk/>
          <pc:sldMk cId="2188828507" sldId="304"/>
        </pc:sldMkLst>
        <pc:spChg chg="mod">
          <ac:chgData name="Shaik Samiya Shireen" userId="2f2bfa50cc14a4fe" providerId="LiveId" clId="{0F5FB815-1B01-4233-8D81-EA6AF8D3E6EF}" dt="2024-09-16T12:10:06.412" v="446" actId="255"/>
          <ac:spMkLst>
            <pc:docMk/>
            <pc:sldMk cId="2188828507" sldId="304"/>
            <ac:spMk id="6" creationId="{D5DC0028-4150-0F89-E59C-F563C67F6CFD}"/>
          </ac:spMkLst>
        </pc:spChg>
        <pc:spChg chg="mod">
          <ac:chgData name="Shaik Samiya Shireen" userId="2f2bfa50cc14a4fe" providerId="LiveId" clId="{0F5FB815-1B01-4233-8D81-EA6AF8D3E6EF}" dt="2024-09-16T12:10:34.983" v="448" actId="255"/>
          <ac:spMkLst>
            <pc:docMk/>
            <pc:sldMk cId="2188828507" sldId="304"/>
            <ac:spMk id="11" creationId="{C6DCC38C-603B-CCD0-2914-0BBCD4F4F74E}"/>
          </ac:spMkLst>
        </pc:spChg>
      </pc:sldChg>
      <pc:sldChg chg="addSp delSp modSp mod">
        <pc:chgData name="Shaik Samiya Shireen" userId="2f2bfa50cc14a4fe" providerId="LiveId" clId="{0F5FB815-1B01-4233-8D81-EA6AF8D3E6EF}" dt="2024-10-12T13:17:45.048" v="2557" actId="20577"/>
        <pc:sldMkLst>
          <pc:docMk/>
          <pc:sldMk cId="586478555" sldId="307"/>
        </pc:sldMkLst>
        <pc:spChg chg="del mod">
          <ac:chgData name="Shaik Samiya Shireen" userId="2f2bfa50cc14a4fe" providerId="LiveId" clId="{0F5FB815-1B01-4233-8D81-EA6AF8D3E6EF}" dt="2024-09-16T12:02:27.714" v="269" actId="21"/>
          <ac:spMkLst>
            <pc:docMk/>
            <pc:sldMk cId="586478555" sldId="307"/>
            <ac:spMk id="2" creationId="{C3F46C7B-D29F-368C-FEEC-CDFA125F8E5C}"/>
          </ac:spMkLst>
        </pc:spChg>
        <pc:spChg chg="add mod">
          <ac:chgData name="Shaik Samiya Shireen" userId="2f2bfa50cc14a4fe" providerId="LiveId" clId="{0F5FB815-1B01-4233-8D81-EA6AF8D3E6EF}" dt="2024-09-16T12:06:30.268" v="376" actId="20577"/>
          <ac:spMkLst>
            <pc:docMk/>
            <pc:sldMk cId="586478555" sldId="307"/>
            <ac:spMk id="3" creationId="{9BF95373-D0D3-1D2D-2618-4229C7674698}"/>
          </ac:spMkLst>
        </pc:spChg>
        <pc:graphicFrameChg chg="add del mod modGraphic">
          <ac:chgData name="Shaik Samiya Shireen" userId="2f2bfa50cc14a4fe" providerId="LiveId" clId="{0F5FB815-1B01-4233-8D81-EA6AF8D3E6EF}" dt="2024-09-20T10:29:54.859" v="811" actId="478"/>
          <ac:graphicFrameMkLst>
            <pc:docMk/>
            <pc:sldMk cId="586478555" sldId="307"/>
            <ac:graphicFrameMk id="2" creationId="{12F78939-CE12-F343-E4C7-B5AB87B6F6EB}"/>
          </ac:graphicFrameMkLst>
        </pc:graphicFrameChg>
        <pc:graphicFrameChg chg="mod modGraphic">
          <ac:chgData name="Shaik Samiya Shireen" userId="2f2bfa50cc14a4fe" providerId="LiveId" clId="{0F5FB815-1B01-4233-8D81-EA6AF8D3E6EF}" dt="2024-10-12T13:17:45.048" v="2557" actId="20577"/>
          <ac:graphicFrameMkLst>
            <pc:docMk/>
            <pc:sldMk cId="586478555" sldId="307"/>
            <ac:graphicFrameMk id="6" creationId="{0D6FB95E-6987-A57C-3663-3FD6F6FAC24E}"/>
          </ac:graphicFrameMkLst>
        </pc:graphicFrameChg>
      </pc:sldChg>
      <pc:sldChg chg="del ord">
        <pc:chgData name="Shaik Samiya Shireen" userId="2f2bfa50cc14a4fe" providerId="LiveId" clId="{0F5FB815-1B01-4233-8D81-EA6AF8D3E6EF}" dt="2024-09-16T12:07:38.065" v="397" actId="47"/>
        <pc:sldMkLst>
          <pc:docMk/>
          <pc:sldMk cId="2222324472" sldId="308"/>
        </pc:sldMkLst>
      </pc:sldChg>
      <pc:sldChg chg="modSp mod">
        <pc:chgData name="Shaik Samiya Shireen" userId="2f2bfa50cc14a4fe" providerId="LiveId" clId="{0F5FB815-1B01-4233-8D81-EA6AF8D3E6EF}" dt="2024-10-05T14:41:06.269" v="1052" actId="113"/>
        <pc:sldMkLst>
          <pc:docMk/>
          <pc:sldMk cId="1966913227" sldId="309"/>
        </pc:sldMkLst>
        <pc:spChg chg="mod">
          <ac:chgData name="Shaik Samiya Shireen" userId="2f2bfa50cc14a4fe" providerId="LiveId" clId="{0F5FB815-1B01-4233-8D81-EA6AF8D3E6EF}" dt="2024-09-16T12:21:14.201" v="643" actId="1076"/>
          <ac:spMkLst>
            <pc:docMk/>
            <pc:sldMk cId="1966913227" sldId="309"/>
            <ac:spMk id="8" creationId="{BCFDA37B-399A-B9F0-7A7D-2A891EB7FFA6}"/>
          </ac:spMkLst>
        </pc:spChg>
        <pc:spChg chg="mod">
          <ac:chgData name="Shaik Samiya Shireen" userId="2f2bfa50cc14a4fe" providerId="LiveId" clId="{0F5FB815-1B01-4233-8D81-EA6AF8D3E6EF}" dt="2024-10-05T14:41:06.269" v="1052" actId="113"/>
          <ac:spMkLst>
            <pc:docMk/>
            <pc:sldMk cId="1966913227" sldId="309"/>
            <ac:spMk id="19" creationId="{A7BE12AD-D808-BDE0-3EB8-5BC50B1D8474}"/>
          </ac:spMkLst>
        </pc:spChg>
      </pc:sldChg>
      <pc:sldChg chg="addSp delSp modSp mod">
        <pc:chgData name="Shaik Samiya Shireen" userId="2f2bfa50cc14a4fe" providerId="LiveId" clId="{0F5FB815-1B01-4233-8D81-EA6AF8D3E6EF}" dt="2024-09-20T10:16:21.371" v="650" actId="113"/>
        <pc:sldMkLst>
          <pc:docMk/>
          <pc:sldMk cId="4230106960" sldId="310"/>
        </pc:sldMkLst>
        <pc:spChg chg="add del mod">
          <ac:chgData name="Shaik Samiya Shireen" userId="2f2bfa50cc14a4fe" providerId="LiveId" clId="{0F5FB815-1B01-4233-8D81-EA6AF8D3E6EF}" dt="2024-09-16T12:13:09.569" v="484" actId="21"/>
          <ac:spMkLst>
            <pc:docMk/>
            <pc:sldMk cId="4230106960" sldId="310"/>
            <ac:spMk id="4" creationId="{7EF607F6-78C6-4DCA-EE02-75C6F341E66D}"/>
          </ac:spMkLst>
        </pc:spChg>
        <pc:spChg chg="add del mod">
          <ac:chgData name="Shaik Samiya Shireen" userId="2f2bfa50cc14a4fe" providerId="LiveId" clId="{0F5FB815-1B01-4233-8D81-EA6AF8D3E6EF}" dt="2024-09-16T12:17:04.193" v="562" actId="21"/>
          <ac:spMkLst>
            <pc:docMk/>
            <pc:sldMk cId="4230106960" sldId="310"/>
            <ac:spMk id="5" creationId="{E915E064-5A88-72D3-906F-F4BE3B5E2A53}"/>
          </ac:spMkLst>
        </pc:spChg>
        <pc:spChg chg="add del mod">
          <ac:chgData name="Shaik Samiya Shireen" userId="2f2bfa50cc14a4fe" providerId="LiveId" clId="{0F5FB815-1B01-4233-8D81-EA6AF8D3E6EF}" dt="2024-09-16T12:17:46.593" v="590" actId="21"/>
          <ac:spMkLst>
            <pc:docMk/>
            <pc:sldMk cId="4230106960" sldId="310"/>
            <ac:spMk id="6" creationId="{7BB1A428-5F02-1292-D0AB-244E1C7B60FC}"/>
          </ac:spMkLst>
        </pc:spChg>
        <pc:spChg chg="add del mod">
          <ac:chgData name="Shaik Samiya Shireen" userId="2f2bfa50cc14a4fe" providerId="LiveId" clId="{0F5FB815-1B01-4233-8D81-EA6AF8D3E6EF}" dt="2024-09-16T12:20:09.732" v="613" actId="21"/>
          <ac:spMkLst>
            <pc:docMk/>
            <pc:sldMk cId="4230106960" sldId="310"/>
            <ac:spMk id="7" creationId="{0AD2CEA0-7764-E4B4-5754-487751B5E210}"/>
          </ac:spMkLst>
        </pc:spChg>
        <pc:spChg chg="mod">
          <ac:chgData name="Shaik Samiya Shireen" userId="2f2bfa50cc14a4fe" providerId="LiveId" clId="{0F5FB815-1B01-4233-8D81-EA6AF8D3E6EF}" dt="2024-09-16T12:21:28.248" v="645" actId="1076"/>
          <ac:spMkLst>
            <pc:docMk/>
            <pc:sldMk cId="4230106960" sldId="310"/>
            <ac:spMk id="11" creationId="{949404F1-8E94-7D3D-71E2-A1A4B7CBCB4A}"/>
          </ac:spMkLst>
        </pc:spChg>
        <pc:spChg chg="mod">
          <ac:chgData name="Shaik Samiya Shireen" userId="2f2bfa50cc14a4fe" providerId="LiveId" clId="{0F5FB815-1B01-4233-8D81-EA6AF8D3E6EF}" dt="2024-09-20T10:16:21.371" v="650" actId="113"/>
          <ac:spMkLst>
            <pc:docMk/>
            <pc:sldMk cId="4230106960" sldId="310"/>
            <ac:spMk id="14" creationId="{F4A3718F-D67C-255A-4B64-BA379609FCD0}"/>
          </ac:spMkLst>
        </pc:spChg>
        <pc:spChg chg="del mod">
          <ac:chgData name="Shaik Samiya Shireen" userId="2f2bfa50cc14a4fe" providerId="LiveId" clId="{0F5FB815-1B01-4233-8D81-EA6AF8D3E6EF}" dt="2024-09-16T12:13:01.487" v="483" actId="21"/>
          <ac:spMkLst>
            <pc:docMk/>
            <pc:sldMk cId="4230106960" sldId="310"/>
            <ac:spMk id="17" creationId="{2F3CEF66-C6D7-C765-24E7-1DCFB38FE51A}"/>
          </ac:spMkLst>
        </pc:spChg>
      </pc:sldChg>
      <pc:sldChg chg="addSp delSp modSp mod">
        <pc:chgData name="Shaik Samiya Shireen" userId="2f2bfa50cc14a4fe" providerId="LiveId" clId="{0F5FB815-1B01-4233-8D81-EA6AF8D3E6EF}" dt="2024-10-05T14:41:19.169" v="1053" actId="1076"/>
        <pc:sldMkLst>
          <pc:docMk/>
          <pc:sldMk cId="3748348926" sldId="311"/>
        </pc:sldMkLst>
        <pc:spChg chg="add del mod">
          <ac:chgData name="Shaik Samiya Shireen" userId="2f2bfa50cc14a4fe" providerId="LiveId" clId="{0F5FB815-1B01-4233-8D81-EA6AF8D3E6EF}" dt="2024-09-20T10:18:47.586" v="665" actId="478"/>
          <ac:spMkLst>
            <pc:docMk/>
            <pc:sldMk cId="3748348926" sldId="311"/>
            <ac:spMk id="3" creationId="{6649E43B-5414-2F25-58BF-D01F746A201B}"/>
          </ac:spMkLst>
        </pc:spChg>
        <pc:spChg chg="add mod">
          <ac:chgData name="Shaik Samiya Shireen" userId="2f2bfa50cc14a4fe" providerId="LiveId" clId="{0F5FB815-1B01-4233-8D81-EA6AF8D3E6EF}" dt="2024-09-20T10:18:43.946" v="664"/>
          <ac:spMkLst>
            <pc:docMk/>
            <pc:sldMk cId="3748348926" sldId="311"/>
            <ac:spMk id="4" creationId="{7798761A-B671-4825-623F-F4726F2BDF28}"/>
          </ac:spMkLst>
        </pc:spChg>
        <pc:spChg chg="add del mod">
          <ac:chgData name="Shaik Samiya Shireen" userId="2f2bfa50cc14a4fe" providerId="LiveId" clId="{0F5FB815-1B01-4233-8D81-EA6AF8D3E6EF}" dt="2024-09-20T10:18:56.928" v="669" actId="478"/>
          <ac:spMkLst>
            <pc:docMk/>
            <pc:sldMk cId="3748348926" sldId="311"/>
            <ac:spMk id="7" creationId="{3E436BF8-28A1-37BF-3E96-F03D7DA3E2E7}"/>
          </ac:spMkLst>
        </pc:spChg>
        <pc:spChg chg="mod">
          <ac:chgData name="Shaik Samiya Shireen" userId="2f2bfa50cc14a4fe" providerId="LiveId" clId="{0F5FB815-1B01-4233-8D81-EA6AF8D3E6EF}" dt="2024-10-05T14:41:19.169" v="1053" actId="1076"/>
          <ac:spMkLst>
            <pc:docMk/>
            <pc:sldMk cId="3748348926" sldId="311"/>
            <ac:spMk id="11" creationId="{7A49C0DA-C8AE-5ECC-149A-D60ECFF8C1EB}"/>
          </ac:spMkLst>
        </pc:spChg>
        <pc:spChg chg="del mod">
          <ac:chgData name="Shaik Samiya Shireen" userId="2f2bfa50cc14a4fe" providerId="LiveId" clId="{0F5FB815-1B01-4233-8D81-EA6AF8D3E6EF}" dt="2024-09-20T10:18:53.877" v="668" actId="478"/>
          <ac:spMkLst>
            <pc:docMk/>
            <pc:sldMk cId="3748348926" sldId="311"/>
            <ac:spMk id="12" creationId="{C6F2BA06-39BD-0413-D150-70F75EA6CC38}"/>
          </ac:spMkLst>
        </pc:spChg>
        <pc:spChg chg="del mod">
          <ac:chgData name="Shaik Samiya Shireen" userId="2f2bfa50cc14a4fe" providerId="LiveId" clId="{0F5FB815-1B01-4233-8D81-EA6AF8D3E6EF}" dt="2024-09-20T10:18:36.695" v="659" actId="21"/>
          <ac:spMkLst>
            <pc:docMk/>
            <pc:sldMk cId="3748348926" sldId="311"/>
            <ac:spMk id="25" creationId="{7798761A-B671-4825-623F-F4726F2BDF28}"/>
          </ac:spMkLst>
        </pc:spChg>
        <pc:picChg chg="add mod">
          <ac:chgData name="Shaik Samiya Shireen" userId="2f2bfa50cc14a4fe" providerId="LiveId" clId="{0F5FB815-1B01-4233-8D81-EA6AF8D3E6EF}" dt="2024-09-20T10:18:12.393" v="653" actId="14100"/>
          <ac:picMkLst>
            <pc:docMk/>
            <pc:sldMk cId="3748348926" sldId="311"/>
            <ac:picMk id="1026" creationId="{6DBA3A57-873C-78F8-C56F-1ED51FDAE14D}"/>
          </ac:picMkLst>
        </pc:picChg>
        <pc:picChg chg="add mod">
          <ac:chgData name="Shaik Samiya Shireen" userId="2f2bfa50cc14a4fe" providerId="LiveId" clId="{0F5FB815-1B01-4233-8D81-EA6AF8D3E6EF}" dt="2024-09-20T10:48:08.768" v="945" actId="1076"/>
          <ac:picMkLst>
            <pc:docMk/>
            <pc:sldMk cId="3748348926" sldId="311"/>
            <ac:picMk id="1028" creationId="{E41A32C1-15DE-EDC6-A5F8-CB9CDB4963E9}"/>
          </ac:picMkLst>
        </pc:picChg>
      </pc:sldChg>
      <pc:sldChg chg="del ord">
        <pc:chgData name="Shaik Samiya Shireen" userId="2f2bfa50cc14a4fe" providerId="LiveId" clId="{0F5FB815-1B01-4233-8D81-EA6AF8D3E6EF}" dt="2024-09-20T10:20:12.191" v="707" actId="47"/>
        <pc:sldMkLst>
          <pc:docMk/>
          <pc:sldMk cId="859909800" sldId="312"/>
        </pc:sldMkLst>
      </pc:sldChg>
      <pc:sldChg chg="delSp modSp del mod">
        <pc:chgData name="Shaik Samiya Shireen" userId="2f2bfa50cc14a4fe" providerId="LiveId" clId="{0F5FB815-1B01-4233-8D81-EA6AF8D3E6EF}" dt="2024-10-05T16:18:44.772" v="1570" actId="47"/>
        <pc:sldMkLst>
          <pc:docMk/>
          <pc:sldMk cId="4132147533" sldId="314"/>
        </pc:sldMkLst>
        <pc:spChg chg="mod">
          <ac:chgData name="Shaik Samiya Shireen" userId="2f2bfa50cc14a4fe" providerId="LiveId" clId="{0F5FB815-1B01-4233-8D81-EA6AF8D3E6EF}" dt="2024-10-05T16:18:39.219" v="1569" actId="20577"/>
          <ac:spMkLst>
            <pc:docMk/>
            <pc:sldMk cId="4132147533" sldId="314"/>
            <ac:spMk id="3" creationId="{DA4B0F3C-5228-C9FB-1212-1D4894C80B46}"/>
          </ac:spMkLst>
        </pc:spChg>
        <pc:spChg chg="del mod">
          <ac:chgData name="Shaik Samiya Shireen" userId="2f2bfa50cc14a4fe" providerId="LiveId" clId="{0F5FB815-1B01-4233-8D81-EA6AF8D3E6EF}" dt="2024-09-20T10:37:29.370" v="847" actId="21"/>
          <ac:spMkLst>
            <pc:docMk/>
            <pc:sldMk cId="4132147533" sldId="314"/>
            <ac:spMk id="5" creationId="{7DA9EE9E-3073-7E11-3AA5-F77C3B48A97F}"/>
          </ac:spMkLst>
        </pc:spChg>
        <pc:spChg chg="mod">
          <ac:chgData name="Shaik Samiya Shireen" userId="2f2bfa50cc14a4fe" providerId="LiveId" clId="{0F5FB815-1B01-4233-8D81-EA6AF8D3E6EF}" dt="2024-09-20T10:40:48.588" v="885" actId="1076"/>
          <ac:spMkLst>
            <pc:docMk/>
            <pc:sldMk cId="4132147533" sldId="314"/>
            <ac:spMk id="9" creationId="{EB33A77B-664F-FFD3-D61A-0D344C269A12}"/>
          </ac:spMkLst>
        </pc:spChg>
      </pc:sldChg>
      <pc:sldChg chg="del ord">
        <pc:chgData name="Shaik Samiya Shireen" userId="2f2bfa50cc14a4fe" providerId="LiveId" clId="{0F5FB815-1B01-4233-8D81-EA6AF8D3E6EF}" dt="2024-09-20T10:15:47.926" v="647" actId="47"/>
        <pc:sldMkLst>
          <pc:docMk/>
          <pc:sldMk cId="3064996118" sldId="315"/>
        </pc:sldMkLst>
      </pc:sldChg>
      <pc:sldChg chg="del ord">
        <pc:chgData name="Shaik Samiya Shireen" userId="2f2bfa50cc14a4fe" providerId="LiveId" clId="{0F5FB815-1B01-4233-8D81-EA6AF8D3E6EF}" dt="2024-09-20T10:15:55.265" v="648" actId="47"/>
        <pc:sldMkLst>
          <pc:docMk/>
          <pc:sldMk cId="537809529" sldId="316"/>
        </pc:sldMkLst>
      </pc:sldChg>
      <pc:sldChg chg="modSp mod">
        <pc:chgData name="Shaik Samiya Shireen" userId="2f2bfa50cc14a4fe" providerId="LiveId" clId="{0F5FB815-1B01-4233-8D81-EA6AF8D3E6EF}" dt="2024-10-12T06:25:24.216" v="2200" actId="20577"/>
        <pc:sldMkLst>
          <pc:docMk/>
          <pc:sldMk cId="1338167130" sldId="317"/>
        </pc:sldMkLst>
        <pc:spChg chg="mod">
          <ac:chgData name="Shaik Samiya Shireen" userId="2f2bfa50cc14a4fe" providerId="LiveId" clId="{0F5FB815-1B01-4233-8D81-EA6AF8D3E6EF}" dt="2024-10-12T06:25:24.216" v="2200" actId="20577"/>
          <ac:spMkLst>
            <pc:docMk/>
            <pc:sldMk cId="1338167130" sldId="317"/>
            <ac:spMk id="3" creationId="{B45A4A65-E8B8-40CF-7ABD-97EA8FA97521}"/>
          </ac:spMkLst>
        </pc:spChg>
      </pc:sldChg>
      <pc:sldChg chg="delSp new del mod">
        <pc:chgData name="Shaik Samiya Shireen" userId="2f2bfa50cc14a4fe" providerId="LiveId" clId="{0F5FB815-1B01-4233-8D81-EA6AF8D3E6EF}" dt="2024-09-16T12:05:51.640" v="362" actId="47"/>
        <pc:sldMkLst>
          <pc:docMk/>
          <pc:sldMk cId="1202274405" sldId="318"/>
        </pc:sldMkLst>
        <pc:spChg chg="del">
          <ac:chgData name="Shaik Samiya Shireen" userId="2f2bfa50cc14a4fe" providerId="LiveId" clId="{0F5FB815-1B01-4233-8D81-EA6AF8D3E6EF}" dt="2024-09-16T12:05:45.669" v="360" actId="21"/>
          <ac:spMkLst>
            <pc:docMk/>
            <pc:sldMk cId="1202274405" sldId="318"/>
            <ac:spMk id="2" creationId="{9BF95373-D0D3-1D2D-2618-4229C7674698}"/>
          </ac:spMkLst>
        </pc:spChg>
      </pc:sldChg>
      <pc:sldChg chg="delSp modSp new mod">
        <pc:chgData name="Shaik Samiya Shireen" userId="2f2bfa50cc14a4fe" providerId="LiveId" clId="{0F5FB815-1B01-4233-8D81-EA6AF8D3E6EF}" dt="2024-09-16T12:21:41.675" v="646" actId="1076"/>
        <pc:sldMkLst>
          <pc:docMk/>
          <pc:sldMk cId="3624326554" sldId="318"/>
        </pc:sldMkLst>
        <pc:spChg chg="mod">
          <ac:chgData name="Shaik Samiya Shireen" userId="2f2bfa50cc14a4fe" providerId="LiveId" clId="{0F5FB815-1B01-4233-8D81-EA6AF8D3E6EF}" dt="2024-09-16T12:21:41.675" v="646" actId="1076"/>
          <ac:spMkLst>
            <pc:docMk/>
            <pc:sldMk cId="3624326554" sldId="318"/>
            <ac:spMk id="2" creationId="{DAFC67B6-5EC4-7AD1-77BC-FEEAE017FE62}"/>
          </ac:spMkLst>
        </pc:spChg>
        <pc:spChg chg="mod">
          <ac:chgData name="Shaik Samiya Shireen" userId="2f2bfa50cc14a4fe" providerId="LiveId" clId="{0F5FB815-1B01-4233-8D81-EA6AF8D3E6EF}" dt="2024-09-16T12:21:00.098" v="642" actId="20577"/>
          <ac:spMkLst>
            <pc:docMk/>
            <pc:sldMk cId="3624326554" sldId="318"/>
            <ac:spMk id="3" creationId="{73CC4ACD-8DAE-2201-C455-8AD4F8B7E426}"/>
          </ac:spMkLst>
        </pc:spChg>
        <pc:spChg chg="del">
          <ac:chgData name="Shaik Samiya Shireen" userId="2f2bfa50cc14a4fe" providerId="LiveId" clId="{0F5FB815-1B01-4233-8D81-EA6AF8D3E6EF}" dt="2024-09-16T12:20:29.817" v="631" actId="21"/>
          <ac:spMkLst>
            <pc:docMk/>
            <pc:sldMk cId="3624326554" sldId="318"/>
            <ac:spMk id="4" creationId="{3E906520-829C-11A3-5E67-4F1596BACF28}"/>
          </ac:spMkLst>
        </pc:spChg>
      </pc:sldChg>
      <pc:sldChg chg="new del">
        <pc:chgData name="Shaik Samiya Shireen" userId="2f2bfa50cc14a4fe" providerId="LiveId" clId="{0F5FB815-1B01-4233-8D81-EA6AF8D3E6EF}" dt="2024-09-16T12:19:58.875" v="611" actId="680"/>
        <pc:sldMkLst>
          <pc:docMk/>
          <pc:sldMk cId="3812273559" sldId="318"/>
        </pc:sldMkLst>
      </pc:sldChg>
      <pc:sldChg chg="new del">
        <pc:chgData name="Shaik Samiya Shireen" userId="2f2bfa50cc14a4fe" providerId="LiveId" clId="{0F5FB815-1B01-4233-8D81-EA6AF8D3E6EF}" dt="2024-09-20T10:20:30.709" v="719" actId="680"/>
        <pc:sldMkLst>
          <pc:docMk/>
          <pc:sldMk cId="594152450" sldId="319"/>
        </pc:sldMkLst>
      </pc:sldChg>
      <pc:sldChg chg="addSp delSp modSp new mod">
        <pc:chgData name="Shaik Samiya Shireen" userId="2f2bfa50cc14a4fe" providerId="LiveId" clId="{0F5FB815-1B01-4233-8D81-EA6AF8D3E6EF}" dt="2024-09-20T10:23:50.950" v="764"/>
        <pc:sldMkLst>
          <pc:docMk/>
          <pc:sldMk cId="1387090621" sldId="319"/>
        </pc:sldMkLst>
        <pc:spChg chg="mod">
          <ac:chgData name="Shaik Samiya Shireen" userId="2f2bfa50cc14a4fe" providerId="LiveId" clId="{0F5FB815-1B01-4233-8D81-EA6AF8D3E6EF}" dt="2024-09-20T10:22:29.698" v="760" actId="1076"/>
          <ac:spMkLst>
            <pc:docMk/>
            <pc:sldMk cId="1387090621" sldId="319"/>
            <ac:spMk id="2" creationId="{C56D5046-64DB-D25A-C91A-7F352E56ED6B}"/>
          </ac:spMkLst>
        </pc:spChg>
        <pc:spChg chg="del mod">
          <ac:chgData name="Shaik Samiya Shireen" userId="2f2bfa50cc14a4fe" providerId="LiveId" clId="{0F5FB815-1B01-4233-8D81-EA6AF8D3E6EF}" dt="2024-09-20T10:21:31.317" v="744" actId="478"/>
          <ac:spMkLst>
            <pc:docMk/>
            <pc:sldMk cId="1387090621" sldId="319"/>
            <ac:spMk id="3" creationId="{7019513B-AD6E-04B4-A0F9-74FFBF213DF4}"/>
          </ac:spMkLst>
        </pc:spChg>
        <pc:spChg chg="add del">
          <ac:chgData name="Shaik Samiya Shireen" userId="2f2bfa50cc14a4fe" providerId="LiveId" clId="{0F5FB815-1B01-4233-8D81-EA6AF8D3E6EF}" dt="2024-09-20T10:21:05.704" v="732" actId="22"/>
          <ac:spMkLst>
            <pc:docMk/>
            <pc:sldMk cId="1387090621" sldId="319"/>
            <ac:spMk id="6" creationId="{60D1E1F2-C338-32A8-3F62-6F618BA5BF08}"/>
          </ac:spMkLst>
        </pc:spChg>
        <pc:spChg chg="add del">
          <ac:chgData name="Shaik Samiya Shireen" userId="2f2bfa50cc14a4fe" providerId="LiveId" clId="{0F5FB815-1B01-4233-8D81-EA6AF8D3E6EF}" dt="2024-09-20T10:21:09.147" v="734" actId="22"/>
          <ac:spMkLst>
            <pc:docMk/>
            <pc:sldMk cId="1387090621" sldId="319"/>
            <ac:spMk id="8" creationId="{DC7CD64F-5287-B52C-00BD-9A96AFF6C5A7}"/>
          </ac:spMkLst>
        </pc:spChg>
        <pc:spChg chg="add del mod">
          <ac:chgData name="Shaik Samiya Shireen" userId="2f2bfa50cc14a4fe" providerId="LiveId" clId="{0F5FB815-1B01-4233-8D81-EA6AF8D3E6EF}" dt="2024-09-20T10:21:53.712" v="750" actId="22"/>
          <ac:spMkLst>
            <pc:docMk/>
            <pc:sldMk cId="1387090621" sldId="319"/>
            <ac:spMk id="10" creationId="{C86271B4-51E2-91E1-38F9-F7CEF27E750E}"/>
          </ac:spMkLst>
        </pc:spChg>
        <pc:spChg chg="add del">
          <ac:chgData name="Shaik Samiya Shireen" userId="2f2bfa50cc14a4fe" providerId="LiveId" clId="{0F5FB815-1B01-4233-8D81-EA6AF8D3E6EF}" dt="2024-09-20T10:21:58.224" v="754" actId="22"/>
          <ac:spMkLst>
            <pc:docMk/>
            <pc:sldMk cId="1387090621" sldId="319"/>
            <ac:spMk id="12" creationId="{5B22CD32-96F8-423B-6EAB-3D343CFB6074}"/>
          </ac:spMkLst>
        </pc:spChg>
        <pc:spChg chg="add mod">
          <ac:chgData name="Shaik Samiya Shireen" userId="2f2bfa50cc14a4fe" providerId="LiveId" clId="{0F5FB815-1B01-4233-8D81-EA6AF8D3E6EF}" dt="2024-09-20T10:22:39.835" v="763" actId="1076"/>
          <ac:spMkLst>
            <pc:docMk/>
            <pc:sldMk cId="1387090621" sldId="319"/>
            <ac:spMk id="14" creationId="{7D94BC73-2F81-7FE9-709C-C21F8E27D2CB}"/>
          </ac:spMkLst>
        </pc:spChg>
        <pc:picChg chg="add">
          <ac:chgData name="Shaik Samiya Shireen" userId="2f2bfa50cc14a4fe" providerId="LiveId" clId="{0F5FB815-1B01-4233-8D81-EA6AF8D3E6EF}" dt="2024-09-20T10:23:50.950" v="764"/>
          <ac:picMkLst>
            <pc:docMk/>
            <pc:sldMk cId="1387090621" sldId="319"/>
            <ac:picMk id="2050" creationId="{A57418C4-8AD8-3BD3-09F2-DCDEC79F8290}"/>
          </ac:picMkLst>
        </pc:picChg>
      </pc:sldChg>
      <pc:sldChg chg="delSp modSp new del mod">
        <pc:chgData name="Shaik Samiya Shireen" userId="2f2bfa50cc14a4fe" providerId="LiveId" clId="{0F5FB815-1B01-4233-8D81-EA6AF8D3E6EF}" dt="2024-10-05T16:59:17.709" v="1573" actId="47"/>
        <pc:sldMkLst>
          <pc:docMk/>
          <pc:sldMk cId="3202337604" sldId="320"/>
        </pc:sldMkLst>
        <pc:spChg chg="del">
          <ac:chgData name="Shaik Samiya Shireen" userId="2f2bfa50cc14a4fe" providerId="LiveId" clId="{0F5FB815-1B01-4233-8D81-EA6AF8D3E6EF}" dt="2024-09-20T10:40:12.815" v="876" actId="478"/>
          <ac:spMkLst>
            <pc:docMk/>
            <pc:sldMk cId="3202337604" sldId="320"/>
            <ac:spMk id="2" creationId="{BA3A0ED9-99D9-9CD2-A04A-7629985015AB}"/>
          </ac:spMkLst>
        </pc:spChg>
        <pc:spChg chg="mod">
          <ac:chgData name="Shaik Samiya Shireen" userId="2f2bfa50cc14a4fe" providerId="LiveId" clId="{0F5FB815-1B01-4233-8D81-EA6AF8D3E6EF}" dt="2024-09-20T10:46:41.735" v="932" actId="5793"/>
          <ac:spMkLst>
            <pc:docMk/>
            <pc:sldMk cId="3202337604" sldId="320"/>
            <ac:spMk id="3" creationId="{B3C1C649-6901-2499-A95D-06DAE2D7E6E3}"/>
          </ac:spMkLst>
        </pc:spChg>
        <pc:spChg chg="del">
          <ac:chgData name="Shaik Samiya Shireen" userId="2f2bfa50cc14a4fe" providerId="LiveId" clId="{0F5FB815-1B01-4233-8D81-EA6AF8D3E6EF}" dt="2024-09-20T10:40:14.845" v="877" actId="478"/>
          <ac:spMkLst>
            <pc:docMk/>
            <pc:sldMk cId="3202337604" sldId="320"/>
            <ac:spMk id="4" creationId="{D13E2383-4788-EFC2-2CD4-6C8589A7904E}"/>
          </ac:spMkLst>
        </pc:spChg>
      </pc:sldChg>
      <pc:sldChg chg="delSp modSp new del mod">
        <pc:chgData name="Shaik Samiya Shireen" userId="2f2bfa50cc14a4fe" providerId="LiveId" clId="{0F5FB815-1B01-4233-8D81-EA6AF8D3E6EF}" dt="2024-10-05T16:59:19.552" v="1574" actId="47"/>
        <pc:sldMkLst>
          <pc:docMk/>
          <pc:sldMk cId="3516664005" sldId="321"/>
        </pc:sldMkLst>
        <pc:spChg chg="del">
          <ac:chgData name="Shaik Samiya Shireen" userId="2f2bfa50cc14a4fe" providerId="LiveId" clId="{0F5FB815-1B01-4233-8D81-EA6AF8D3E6EF}" dt="2024-09-20T10:39:34.302" v="872" actId="478"/>
          <ac:spMkLst>
            <pc:docMk/>
            <pc:sldMk cId="3516664005" sldId="321"/>
            <ac:spMk id="2" creationId="{4855E309-308F-E04E-8D02-65C44411B9DE}"/>
          </ac:spMkLst>
        </pc:spChg>
        <pc:spChg chg="mod">
          <ac:chgData name="Shaik Samiya Shireen" userId="2f2bfa50cc14a4fe" providerId="LiveId" clId="{0F5FB815-1B01-4233-8D81-EA6AF8D3E6EF}" dt="2024-09-20T10:45:52.885" v="928" actId="20577"/>
          <ac:spMkLst>
            <pc:docMk/>
            <pc:sldMk cId="3516664005" sldId="321"/>
            <ac:spMk id="3" creationId="{E74EBFB5-C69B-0C67-94E8-162A4AD06424}"/>
          </ac:spMkLst>
        </pc:spChg>
        <pc:spChg chg="del">
          <ac:chgData name="Shaik Samiya Shireen" userId="2f2bfa50cc14a4fe" providerId="LiveId" clId="{0F5FB815-1B01-4233-8D81-EA6AF8D3E6EF}" dt="2024-09-20T10:39:43.920" v="873" actId="478"/>
          <ac:spMkLst>
            <pc:docMk/>
            <pc:sldMk cId="3516664005" sldId="321"/>
            <ac:spMk id="4" creationId="{8A5754C9-8B0C-57DA-F9D9-4FB95473C11E}"/>
          </ac:spMkLst>
        </pc:spChg>
      </pc:sldChg>
      <pc:sldChg chg="addSp delSp modSp new mod">
        <pc:chgData name="Shaik Samiya Shireen" userId="2f2bfa50cc14a4fe" providerId="LiveId" clId="{0F5FB815-1B01-4233-8D81-EA6AF8D3E6EF}" dt="2024-10-05T14:44:47.718" v="1064"/>
        <pc:sldMkLst>
          <pc:docMk/>
          <pc:sldMk cId="2214584533" sldId="322"/>
        </pc:sldMkLst>
        <pc:spChg chg="mod">
          <ac:chgData name="Shaik Samiya Shireen" userId="2f2bfa50cc14a4fe" providerId="LiveId" clId="{0F5FB815-1B01-4233-8D81-EA6AF8D3E6EF}" dt="2024-10-05T14:41:29.601" v="1054" actId="1076"/>
          <ac:spMkLst>
            <pc:docMk/>
            <pc:sldMk cId="2214584533" sldId="322"/>
            <ac:spMk id="2" creationId="{43646584-7D80-0908-A2F2-B2DB3F7479AC}"/>
          </ac:spMkLst>
        </pc:spChg>
        <pc:spChg chg="del">
          <ac:chgData name="Shaik Samiya Shireen" userId="2f2bfa50cc14a4fe" providerId="LiveId" clId="{0F5FB815-1B01-4233-8D81-EA6AF8D3E6EF}" dt="2024-10-05T14:20:29.211" v="1011" actId="21"/>
          <ac:spMkLst>
            <pc:docMk/>
            <pc:sldMk cId="2214584533" sldId="322"/>
            <ac:spMk id="3" creationId="{1F3D02E9-F949-6F97-205B-09820FAC9AF5}"/>
          </ac:spMkLst>
        </pc:spChg>
        <pc:spChg chg="add del">
          <ac:chgData name="Shaik Samiya Shireen" userId="2f2bfa50cc14a4fe" providerId="LiveId" clId="{0F5FB815-1B01-4233-8D81-EA6AF8D3E6EF}" dt="2024-10-05T14:20:21.055" v="1009" actId="22"/>
          <ac:spMkLst>
            <pc:docMk/>
            <pc:sldMk cId="2214584533" sldId="322"/>
            <ac:spMk id="6" creationId="{AC12380A-41F6-1490-0B8F-549D59530B97}"/>
          </ac:spMkLst>
        </pc:spChg>
        <pc:spChg chg="add mod">
          <ac:chgData name="Shaik Samiya Shireen" userId="2f2bfa50cc14a4fe" providerId="LiveId" clId="{0F5FB815-1B01-4233-8D81-EA6AF8D3E6EF}" dt="2024-10-05T14:44:47.718" v="1064"/>
          <ac:spMkLst>
            <pc:docMk/>
            <pc:sldMk cId="2214584533" sldId="322"/>
            <ac:spMk id="8" creationId="{6308C409-C898-DDDA-C599-F8C05FFDAC07}"/>
          </ac:spMkLst>
        </pc:spChg>
      </pc:sldChg>
      <pc:sldChg chg="addSp delSp modSp new mod">
        <pc:chgData name="Shaik Samiya Shireen" userId="2f2bfa50cc14a4fe" providerId="LiveId" clId="{0F5FB815-1B01-4233-8D81-EA6AF8D3E6EF}" dt="2024-10-12T13:03:16.386" v="2457" actId="14100"/>
        <pc:sldMkLst>
          <pc:docMk/>
          <pc:sldMk cId="3012878333" sldId="323"/>
        </pc:sldMkLst>
        <pc:spChg chg="del mod">
          <ac:chgData name="Shaik Samiya Shireen" userId="2f2bfa50cc14a4fe" providerId="LiveId" clId="{0F5FB815-1B01-4233-8D81-EA6AF8D3E6EF}" dt="2024-10-05T15:24:41.699" v="1224" actId="21"/>
          <ac:spMkLst>
            <pc:docMk/>
            <pc:sldMk cId="3012878333" sldId="323"/>
            <ac:spMk id="2" creationId="{1E54DC38-83B8-E53B-F70B-E4EAA742CC6A}"/>
          </ac:spMkLst>
        </pc:spChg>
        <pc:spChg chg="mod">
          <ac:chgData name="Shaik Samiya Shireen" userId="2f2bfa50cc14a4fe" providerId="LiveId" clId="{0F5FB815-1B01-4233-8D81-EA6AF8D3E6EF}" dt="2024-10-12T13:03:16.386" v="2457" actId="14100"/>
          <ac:spMkLst>
            <pc:docMk/>
            <pc:sldMk cId="3012878333" sldId="323"/>
            <ac:spMk id="3" creationId="{F0852C50-554D-B89D-A49D-7CB1C8B46443}"/>
          </ac:spMkLst>
        </pc:spChg>
        <pc:spChg chg="del">
          <ac:chgData name="Shaik Samiya Shireen" userId="2f2bfa50cc14a4fe" providerId="LiveId" clId="{0F5FB815-1B01-4233-8D81-EA6AF8D3E6EF}" dt="2024-10-05T15:13:51.210" v="1088" actId="21"/>
          <ac:spMkLst>
            <pc:docMk/>
            <pc:sldMk cId="3012878333" sldId="323"/>
            <ac:spMk id="4" creationId="{0EB27E04-FC5A-45DE-311D-C49A0AAEB8D4}"/>
          </ac:spMkLst>
        </pc:spChg>
        <pc:spChg chg="add">
          <ac:chgData name="Shaik Samiya Shireen" userId="2f2bfa50cc14a4fe" providerId="LiveId" clId="{0F5FB815-1B01-4233-8D81-EA6AF8D3E6EF}" dt="2024-10-05T15:23:01.671" v="1176"/>
          <ac:spMkLst>
            <pc:docMk/>
            <pc:sldMk cId="3012878333" sldId="323"/>
            <ac:spMk id="10" creationId="{E8C9548A-EBEE-0AD9-6519-E731265A83BD}"/>
          </ac:spMkLst>
        </pc:spChg>
        <pc:spChg chg="add">
          <ac:chgData name="Shaik Samiya Shireen" userId="2f2bfa50cc14a4fe" providerId="LiveId" clId="{0F5FB815-1B01-4233-8D81-EA6AF8D3E6EF}" dt="2024-10-05T15:23:05.660" v="1177"/>
          <ac:spMkLst>
            <pc:docMk/>
            <pc:sldMk cId="3012878333" sldId="323"/>
            <ac:spMk id="11" creationId="{A492606B-A3AA-A071-DB92-FBE4C5F435B8}"/>
          </ac:spMkLst>
        </pc:spChg>
        <pc:spChg chg="add del mod">
          <ac:chgData name="Shaik Samiya Shireen" userId="2f2bfa50cc14a4fe" providerId="LiveId" clId="{0F5FB815-1B01-4233-8D81-EA6AF8D3E6EF}" dt="2024-10-05T15:24:45.030" v="1225" actId="21"/>
          <ac:spMkLst>
            <pc:docMk/>
            <pc:sldMk cId="3012878333" sldId="323"/>
            <ac:spMk id="13" creationId="{B00C2F23-99A0-0311-AD28-18DFA6178ED4}"/>
          </ac:spMkLst>
        </pc:spChg>
        <pc:picChg chg="add mod">
          <ac:chgData name="Shaik Samiya Shireen" userId="2f2bfa50cc14a4fe" providerId="LiveId" clId="{0F5FB815-1B01-4233-8D81-EA6AF8D3E6EF}" dt="2024-10-12T13:03:07.770" v="2456" actId="1440"/>
          <ac:picMkLst>
            <pc:docMk/>
            <pc:sldMk cId="3012878333" sldId="323"/>
            <ac:picMk id="2" creationId="{0427D39D-13C6-8653-8C3C-657CCE379B11}"/>
          </ac:picMkLst>
        </pc:picChg>
        <pc:picChg chg="add del mod modCrop">
          <ac:chgData name="Shaik Samiya Shireen" userId="2f2bfa50cc14a4fe" providerId="LiveId" clId="{0F5FB815-1B01-4233-8D81-EA6AF8D3E6EF}" dt="2024-10-12T06:27:03.876" v="2257" actId="478"/>
          <ac:picMkLst>
            <pc:docMk/>
            <pc:sldMk cId="3012878333" sldId="323"/>
            <ac:picMk id="7" creationId="{BEB16615-51C7-6E1D-89E7-41BBF98F6EED}"/>
          </ac:picMkLst>
        </pc:picChg>
        <pc:picChg chg="add del mod modCrop">
          <ac:chgData name="Shaik Samiya Shireen" userId="2f2bfa50cc14a4fe" providerId="LiveId" clId="{0F5FB815-1B01-4233-8D81-EA6AF8D3E6EF}" dt="2024-10-12T13:00:55.997" v="2319" actId="478"/>
          <ac:picMkLst>
            <pc:docMk/>
            <pc:sldMk cId="3012878333" sldId="323"/>
            <ac:picMk id="9" creationId="{3D349510-C95B-0456-8433-E772BC0E473A}"/>
          </ac:picMkLst>
        </pc:picChg>
      </pc:sldChg>
      <pc:sldChg chg="delSp modSp new mod">
        <pc:chgData name="Shaik Samiya Shireen" userId="2f2bfa50cc14a4fe" providerId="LiveId" clId="{0F5FB815-1B01-4233-8D81-EA6AF8D3E6EF}" dt="2024-10-05T15:24:27.579" v="1223" actId="21"/>
        <pc:sldMkLst>
          <pc:docMk/>
          <pc:sldMk cId="1874542603" sldId="324"/>
        </pc:sldMkLst>
        <pc:spChg chg="mod">
          <ac:chgData name="Shaik Samiya Shireen" userId="2f2bfa50cc14a4fe" providerId="LiveId" clId="{0F5FB815-1B01-4233-8D81-EA6AF8D3E6EF}" dt="2024-10-05T15:24:22.518" v="1222" actId="20577"/>
          <ac:spMkLst>
            <pc:docMk/>
            <pc:sldMk cId="1874542603" sldId="324"/>
            <ac:spMk id="2" creationId="{E6A4504D-492C-6EE0-51C8-8B7EF5073BE1}"/>
          </ac:spMkLst>
        </pc:spChg>
        <pc:spChg chg="del">
          <ac:chgData name="Shaik Samiya Shireen" userId="2f2bfa50cc14a4fe" providerId="LiveId" clId="{0F5FB815-1B01-4233-8D81-EA6AF8D3E6EF}" dt="2024-10-05T15:24:27.579" v="1223" actId="21"/>
          <ac:spMkLst>
            <pc:docMk/>
            <pc:sldMk cId="1874542603" sldId="324"/>
            <ac:spMk id="3" creationId="{B4926D46-0C38-1A95-1991-6CB0757D0BA6}"/>
          </ac:spMkLst>
        </pc:spChg>
      </pc:sldChg>
      <pc:sldChg chg="new del">
        <pc:chgData name="Shaik Samiya Shireen" userId="2f2bfa50cc14a4fe" providerId="LiveId" clId="{0F5FB815-1B01-4233-8D81-EA6AF8D3E6EF}" dt="2024-10-05T15:23:52.563" v="1183" actId="47"/>
        <pc:sldMkLst>
          <pc:docMk/>
          <pc:sldMk cId="3108802296" sldId="324"/>
        </pc:sldMkLst>
      </pc:sldChg>
      <pc:sldChg chg="addSp delSp modSp new del mod ord">
        <pc:chgData name="Shaik Samiya Shireen" userId="2f2bfa50cc14a4fe" providerId="LiveId" clId="{0F5FB815-1B01-4233-8D81-EA6AF8D3E6EF}" dt="2024-10-12T13:07:52.150" v="2514" actId="47"/>
        <pc:sldMkLst>
          <pc:docMk/>
          <pc:sldMk cId="2020245256" sldId="325"/>
        </pc:sldMkLst>
        <pc:spChg chg="del">
          <ac:chgData name="Shaik Samiya Shireen" userId="2f2bfa50cc14a4fe" providerId="LiveId" clId="{0F5FB815-1B01-4233-8D81-EA6AF8D3E6EF}" dt="2024-10-05T15:47:02.444" v="1454" actId="21"/>
          <ac:spMkLst>
            <pc:docMk/>
            <pc:sldMk cId="2020245256" sldId="325"/>
            <ac:spMk id="2" creationId="{4A092BEA-2B05-8A15-C0CB-A89E0C16F053}"/>
          </ac:spMkLst>
        </pc:spChg>
        <pc:spChg chg="del mod">
          <ac:chgData name="Shaik Samiya Shireen" userId="2f2bfa50cc14a4fe" providerId="LiveId" clId="{0F5FB815-1B01-4233-8D81-EA6AF8D3E6EF}" dt="2024-10-05T16:00:00.129" v="1459"/>
          <ac:spMkLst>
            <pc:docMk/>
            <pc:sldMk cId="2020245256" sldId="325"/>
            <ac:spMk id="3" creationId="{F124AA33-5885-B4B6-9E3A-AF5B23710082}"/>
          </ac:spMkLst>
        </pc:spChg>
        <pc:spChg chg="del">
          <ac:chgData name="Shaik Samiya Shireen" userId="2f2bfa50cc14a4fe" providerId="LiveId" clId="{0F5FB815-1B01-4233-8D81-EA6AF8D3E6EF}" dt="2024-10-05T15:47:04.578" v="1455" actId="21"/>
          <ac:spMkLst>
            <pc:docMk/>
            <pc:sldMk cId="2020245256" sldId="325"/>
            <ac:spMk id="4" creationId="{BA6C5B83-79DE-A73C-534F-22A0F479D3F3}"/>
          </ac:spMkLst>
        </pc:spChg>
        <pc:spChg chg="add mod">
          <ac:chgData name="Shaik Samiya Shireen" userId="2f2bfa50cc14a4fe" providerId="LiveId" clId="{0F5FB815-1B01-4233-8D81-EA6AF8D3E6EF}" dt="2024-10-05T17:32:49.259" v="1884" actId="113"/>
          <ac:spMkLst>
            <pc:docMk/>
            <pc:sldMk cId="2020245256" sldId="325"/>
            <ac:spMk id="9" creationId="{1FC036F1-9B7B-5E8F-643E-5437194B76F4}"/>
          </ac:spMkLst>
        </pc:spChg>
        <pc:spChg chg="add mod">
          <ac:chgData name="Shaik Samiya Shireen" userId="2f2bfa50cc14a4fe" providerId="LiveId" clId="{0F5FB815-1B01-4233-8D81-EA6AF8D3E6EF}" dt="2024-10-05T17:36:25.706" v="1886" actId="1076"/>
          <ac:spMkLst>
            <pc:docMk/>
            <pc:sldMk cId="2020245256" sldId="325"/>
            <ac:spMk id="10" creationId="{9B7685BE-777E-BE27-34D8-0C25602B7687}"/>
          </ac:spMkLst>
        </pc:spChg>
        <pc:spChg chg="add mod">
          <ac:chgData name="Shaik Samiya Shireen" userId="2f2bfa50cc14a4fe" providerId="LiveId" clId="{0F5FB815-1B01-4233-8D81-EA6AF8D3E6EF}" dt="2024-10-05T17:32:54.454" v="1885" actId="20577"/>
          <ac:spMkLst>
            <pc:docMk/>
            <pc:sldMk cId="2020245256" sldId="325"/>
            <ac:spMk id="11" creationId="{BBE19EB6-F46F-1511-3C70-F4ED332C0D5C}"/>
          </ac:spMkLst>
        </pc:spChg>
        <pc:picChg chg="add mod modCrop">
          <ac:chgData name="Shaik Samiya Shireen" userId="2f2bfa50cc14a4fe" providerId="LiveId" clId="{0F5FB815-1B01-4233-8D81-EA6AF8D3E6EF}" dt="2024-10-05T17:30:46.963" v="1786" actId="14100"/>
          <ac:picMkLst>
            <pc:docMk/>
            <pc:sldMk cId="2020245256" sldId="325"/>
            <ac:picMk id="6" creationId="{F2F77426-AFA6-6A65-6A94-E0858C1135CC}"/>
          </ac:picMkLst>
        </pc:picChg>
        <pc:picChg chg="add mod modCrop">
          <ac:chgData name="Shaik Samiya Shireen" userId="2f2bfa50cc14a4fe" providerId="LiveId" clId="{0F5FB815-1B01-4233-8D81-EA6AF8D3E6EF}" dt="2024-10-05T17:30:52.954" v="1789" actId="1076"/>
          <ac:picMkLst>
            <pc:docMk/>
            <pc:sldMk cId="2020245256" sldId="325"/>
            <ac:picMk id="7" creationId="{643E637B-2CF9-B9D0-5514-AB33F893FDC9}"/>
          </ac:picMkLst>
        </pc:picChg>
        <pc:picChg chg="add mod modCrop">
          <ac:chgData name="Shaik Samiya Shireen" userId="2f2bfa50cc14a4fe" providerId="LiveId" clId="{0F5FB815-1B01-4233-8D81-EA6AF8D3E6EF}" dt="2024-10-05T17:31:51.745" v="1834" actId="1076"/>
          <ac:picMkLst>
            <pc:docMk/>
            <pc:sldMk cId="2020245256" sldId="325"/>
            <ac:picMk id="8" creationId="{9FA2C600-F96D-74CE-0D4B-C04620CFDD9E}"/>
          </ac:picMkLst>
        </pc:picChg>
      </pc:sldChg>
      <pc:sldChg chg="addSp delSp modSp new mod">
        <pc:chgData name="Shaik Samiya Shireen" userId="2f2bfa50cc14a4fe" providerId="LiveId" clId="{0F5FB815-1B01-4233-8D81-EA6AF8D3E6EF}" dt="2024-10-12T13:07:44.715" v="2513" actId="20577"/>
        <pc:sldMkLst>
          <pc:docMk/>
          <pc:sldMk cId="3316845022" sldId="326"/>
        </pc:sldMkLst>
        <pc:spChg chg="del">
          <ac:chgData name="Shaik Samiya Shireen" userId="2f2bfa50cc14a4fe" providerId="LiveId" clId="{0F5FB815-1B01-4233-8D81-EA6AF8D3E6EF}" dt="2024-10-05T16:02:27.535" v="1468" actId="21"/>
          <ac:spMkLst>
            <pc:docMk/>
            <pc:sldMk cId="3316845022" sldId="326"/>
            <ac:spMk id="2" creationId="{718A7E99-B117-6798-F5E8-979219136A00}"/>
          </ac:spMkLst>
        </pc:spChg>
        <pc:spChg chg="mod">
          <ac:chgData name="Shaik Samiya Shireen" userId="2f2bfa50cc14a4fe" providerId="LiveId" clId="{0F5FB815-1B01-4233-8D81-EA6AF8D3E6EF}" dt="2024-10-12T13:07:44.715" v="2513" actId="20577"/>
          <ac:spMkLst>
            <pc:docMk/>
            <pc:sldMk cId="3316845022" sldId="326"/>
            <ac:spMk id="3" creationId="{0E769F40-3091-21D7-00D7-E8D7598E6243}"/>
          </ac:spMkLst>
        </pc:spChg>
        <pc:spChg chg="del">
          <ac:chgData name="Shaik Samiya Shireen" userId="2f2bfa50cc14a4fe" providerId="LiveId" clId="{0F5FB815-1B01-4233-8D81-EA6AF8D3E6EF}" dt="2024-10-05T16:02:25.848" v="1467" actId="21"/>
          <ac:spMkLst>
            <pc:docMk/>
            <pc:sldMk cId="3316845022" sldId="326"/>
            <ac:spMk id="4" creationId="{12460660-7FCD-A9FE-A690-1D7156F58345}"/>
          </ac:spMkLst>
        </pc:spChg>
        <pc:picChg chg="add mod">
          <ac:chgData name="Shaik Samiya Shireen" userId="2f2bfa50cc14a4fe" providerId="LiveId" clId="{0F5FB815-1B01-4233-8D81-EA6AF8D3E6EF}" dt="2024-10-12T13:04:45.710" v="2467" actId="1440"/>
          <ac:picMkLst>
            <pc:docMk/>
            <pc:sldMk cId="3316845022" sldId="326"/>
            <ac:picMk id="2" creationId="{E48720D6-D0D3-97E4-F90C-F67B888403F3}"/>
          </ac:picMkLst>
        </pc:picChg>
      </pc:sldChg>
      <pc:sldChg chg="addSp delSp modSp new mod">
        <pc:chgData name="Shaik Samiya Shireen" userId="2f2bfa50cc14a4fe" providerId="LiveId" clId="{0F5FB815-1B01-4233-8D81-EA6AF8D3E6EF}" dt="2024-10-12T13:18:37.778" v="2560" actId="1076"/>
        <pc:sldMkLst>
          <pc:docMk/>
          <pc:sldMk cId="1611213338" sldId="327"/>
        </pc:sldMkLst>
        <pc:spChg chg="del">
          <ac:chgData name="Shaik Samiya Shireen" userId="2f2bfa50cc14a4fe" providerId="LiveId" clId="{0F5FB815-1B01-4233-8D81-EA6AF8D3E6EF}" dt="2024-10-05T16:59:28.604" v="1575" actId="21"/>
          <ac:spMkLst>
            <pc:docMk/>
            <pc:sldMk cId="1611213338" sldId="327"/>
            <ac:spMk id="2" creationId="{8AC93E02-5CEC-67F2-91ED-42497B99CA75}"/>
          </ac:spMkLst>
        </pc:spChg>
        <pc:spChg chg="mod">
          <ac:chgData name="Shaik Samiya Shireen" userId="2f2bfa50cc14a4fe" providerId="LiveId" clId="{0F5FB815-1B01-4233-8D81-EA6AF8D3E6EF}" dt="2024-10-12T13:17:10.428" v="2554" actId="1076"/>
          <ac:spMkLst>
            <pc:docMk/>
            <pc:sldMk cId="1611213338" sldId="327"/>
            <ac:spMk id="3" creationId="{874C1034-4BCF-FEF9-E44F-0AD787B6639C}"/>
          </ac:spMkLst>
        </pc:spChg>
        <pc:spChg chg="del">
          <ac:chgData name="Shaik Samiya Shireen" userId="2f2bfa50cc14a4fe" providerId="LiveId" clId="{0F5FB815-1B01-4233-8D81-EA6AF8D3E6EF}" dt="2024-10-05T16:59:31.053" v="1576" actId="21"/>
          <ac:spMkLst>
            <pc:docMk/>
            <pc:sldMk cId="1611213338" sldId="327"/>
            <ac:spMk id="4" creationId="{FD71E9B7-9F13-C3A3-5ACE-0C7BF4B6FDA8}"/>
          </ac:spMkLst>
        </pc:spChg>
        <pc:spChg chg="add">
          <ac:chgData name="Shaik Samiya Shireen" userId="2f2bfa50cc14a4fe" providerId="LiveId" clId="{0F5FB815-1B01-4233-8D81-EA6AF8D3E6EF}" dt="2024-10-05T17:21:51.224" v="1700"/>
          <ac:spMkLst>
            <pc:docMk/>
            <pc:sldMk cId="1611213338" sldId="327"/>
            <ac:spMk id="6" creationId="{29AFEFFA-FB14-5FE8-95F7-7CA2F8A08214}"/>
          </ac:spMkLst>
        </pc:spChg>
        <pc:spChg chg="add">
          <ac:chgData name="Shaik Samiya Shireen" userId="2f2bfa50cc14a4fe" providerId="LiveId" clId="{0F5FB815-1B01-4233-8D81-EA6AF8D3E6EF}" dt="2024-10-05T17:22:00.874" v="1701"/>
          <ac:spMkLst>
            <pc:docMk/>
            <pc:sldMk cId="1611213338" sldId="327"/>
            <ac:spMk id="7" creationId="{3851E7B0-ED09-CAF0-E87D-F4D19A865D6C}"/>
          </ac:spMkLst>
        </pc:spChg>
        <pc:spChg chg="add">
          <ac:chgData name="Shaik Samiya Shireen" userId="2f2bfa50cc14a4fe" providerId="LiveId" clId="{0F5FB815-1B01-4233-8D81-EA6AF8D3E6EF}" dt="2024-10-05T17:22:05.766" v="1703"/>
          <ac:spMkLst>
            <pc:docMk/>
            <pc:sldMk cId="1611213338" sldId="327"/>
            <ac:spMk id="8" creationId="{65438D94-8328-EFA9-1A38-CA1320BD7CE3}"/>
          </ac:spMkLst>
        </pc:spChg>
        <pc:spChg chg="add">
          <ac:chgData name="Shaik Samiya Shireen" userId="2f2bfa50cc14a4fe" providerId="LiveId" clId="{0F5FB815-1B01-4233-8D81-EA6AF8D3E6EF}" dt="2024-10-05T17:22:45.607" v="1707"/>
          <ac:spMkLst>
            <pc:docMk/>
            <pc:sldMk cId="1611213338" sldId="327"/>
            <ac:spMk id="9" creationId="{8D8261CC-7F02-9BD5-7C8C-D6FF7E462C1C}"/>
          </ac:spMkLst>
        </pc:spChg>
        <pc:spChg chg="add">
          <ac:chgData name="Shaik Samiya Shireen" userId="2f2bfa50cc14a4fe" providerId="LiveId" clId="{0F5FB815-1B01-4233-8D81-EA6AF8D3E6EF}" dt="2024-10-05T17:23:51.468" v="1747"/>
          <ac:spMkLst>
            <pc:docMk/>
            <pc:sldMk cId="1611213338" sldId="327"/>
            <ac:spMk id="10" creationId="{6AE7CCDD-2DA4-59F8-4472-20DC6675DF1A}"/>
          </ac:spMkLst>
        </pc:spChg>
        <pc:picChg chg="add mod">
          <ac:chgData name="Shaik Samiya Shireen" userId="2f2bfa50cc14a4fe" providerId="LiveId" clId="{0F5FB815-1B01-4233-8D81-EA6AF8D3E6EF}" dt="2024-10-12T13:18:37.778" v="2560" actId="1076"/>
          <ac:picMkLst>
            <pc:docMk/>
            <pc:sldMk cId="1611213338" sldId="327"/>
            <ac:picMk id="2" creationId="{45E284AB-A417-239F-B466-7A5911A38962}"/>
          </ac:picMkLst>
        </pc:picChg>
      </pc:sldChg>
      <pc:sldChg chg="addSp delSp modSp new del mod">
        <pc:chgData name="Shaik Samiya Shireen" userId="2f2bfa50cc14a4fe" providerId="LiveId" clId="{0F5FB815-1B01-4233-8D81-EA6AF8D3E6EF}" dt="2024-10-12T13:17:13.806" v="2555" actId="47"/>
        <pc:sldMkLst>
          <pc:docMk/>
          <pc:sldMk cId="3042343303" sldId="328"/>
        </pc:sldMkLst>
        <pc:spChg chg="del">
          <ac:chgData name="Shaik Samiya Shireen" userId="2f2bfa50cc14a4fe" providerId="LiveId" clId="{0F5FB815-1B01-4233-8D81-EA6AF8D3E6EF}" dt="2024-10-05T17:14:26.896" v="1621" actId="21"/>
          <ac:spMkLst>
            <pc:docMk/>
            <pc:sldMk cId="3042343303" sldId="328"/>
            <ac:spMk id="2" creationId="{2DE5AADD-9C81-8CB0-5D8A-0CC9F149D88F}"/>
          </ac:spMkLst>
        </pc:spChg>
        <pc:spChg chg="del mod">
          <ac:chgData name="Shaik Samiya Shireen" userId="2f2bfa50cc14a4fe" providerId="LiveId" clId="{0F5FB815-1B01-4233-8D81-EA6AF8D3E6EF}" dt="2024-10-05T17:15:08.586" v="1632" actId="21"/>
          <ac:spMkLst>
            <pc:docMk/>
            <pc:sldMk cId="3042343303" sldId="328"/>
            <ac:spMk id="3" creationId="{E962F9FC-053E-2409-7639-49E5706E71D9}"/>
          </ac:spMkLst>
        </pc:spChg>
        <pc:spChg chg="del">
          <ac:chgData name="Shaik Samiya Shireen" userId="2f2bfa50cc14a4fe" providerId="LiveId" clId="{0F5FB815-1B01-4233-8D81-EA6AF8D3E6EF}" dt="2024-10-05T17:14:30.481" v="1622" actId="21"/>
          <ac:spMkLst>
            <pc:docMk/>
            <pc:sldMk cId="3042343303" sldId="328"/>
            <ac:spMk id="4" creationId="{D097E1E4-E12F-FCB9-7E63-F18FC8C68405}"/>
          </ac:spMkLst>
        </pc:spChg>
        <pc:spChg chg="add mod">
          <ac:chgData name="Shaik Samiya Shireen" userId="2f2bfa50cc14a4fe" providerId="LiveId" clId="{0F5FB815-1B01-4233-8D81-EA6AF8D3E6EF}" dt="2024-10-05T17:21:20.717" v="1697" actId="113"/>
          <ac:spMkLst>
            <pc:docMk/>
            <pc:sldMk cId="3042343303" sldId="328"/>
            <ac:spMk id="19" creationId="{569434F0-D10D-896F-30DF-3C8D8A9486F3}"/>
          </ac:spMkLst>
        </pc:spChg>
        <pc:spChg chg="add mod">
          <ac:chgData name="Shaik Samiya Shireen" userId="2f2bfa50cc14a4fe" providerId="LiveId" clId="{0F5FB815-1B01-4233-8D81-EA6AF8D3E6EF}" dt="2024-10-05T17:21:23.974" v="1698" actId="113"/>
          <ac:spMkLst>
            <pc:docMk/>
            <pc:sldMk cId="3042343303" sldId="328"/>
            <ac:spMk id="21" creationId="{2150A9F5-64A3-EB43-C6AD-AB2BE6A2865E}"/>
          </ac:spMkLst>
        </pc:spChg>
        <pc:spChg chg="add">
          <ac:chgData name="Shaik Samiya Shireen" userId="2f2bfa50cc14a4fe" providerId="LiveId" clId="{0F5FB815-1B01-4233-8D81-EA6AF8D3E6EF}" dt="2024-10-05T17:19:56.468" v="1685"/>
          <ac:spMkLst>
            <pc:docMk/>
            <pc:sldMk cId="3042343303" sldId="328"/>
            <ac:spMk id="22" creationId="{4C218177-36FB-B525-15CD-96E27179C1C1}"/>
          </ac:spMkLst>
        </pc:spChg>
        <pc:spChg chg="add mod">
          <ac:chgData name="Shaik Samiya Shireen" userId="2f2bfa50cc14a4fe" providerId="LiveId" clId="{0F5FB815-1B01-4233-8D81-EA6AF8D3E6EF}" dt="2024-10-05T17:21:26.785" v="1699" actId="113"/>
          <ac:spMkLst>
            <pc:docMk/>
            <pc:sldMk cId="3042343303" sldId="328"/>
            <ac:spMk id="24" creationId="{674E12F8-896C-993C-F728-D5A20A43AE3F}"/>
          </ac:spMkLst>
        </pc:spChg>
        <pc:picChg chg="add mod modCrop">
          <ac:chgData name="Shaik Samiya Shireen" userId="2f2bfa50cc14a4fe" providerId="LiveId" clId="{0F5FB815-1B01-4233-8D81-EA6AF8D3E6EF}" dt="2024-10-05T17:18:45.108" v="1674" actId="1076"/>
          <ac:picMkLst>
            <pc:docMk/>
            <pc:sldMk cId="3042343303" sldId="328"/>
            <ac:picMk id="7" creationId="{60F3B469-44D9-23DA-94B6-D35D96DF9ED6}"/>
          </ac:picMkLst>
        </pc:picChg>
        <pc:picChg chg="add mod modCrop">
          <ac:chgData name="Shaik Samiya Shireen" userId="2f2bfa50cc14a4fe" providerId="LiveId" clId="{0F5FB815-1B01-4233-8D81-EA6AF8D3E6EF}" dt="2024-10-05T17:18:43.313" v="1673" actId="1076"/>
          <ac:picMkLst>
            <pc:docMk/>
            <pc:sldMk cId="3042343303" sldId="328"/>
            <ac:picMk id="9" creationId="{BD0745D5-759A-01A3-7FAC-6DABD244FBBA}"/>
          </ac:picMkLst>
        </pc:picChg>
        <pc:picChg chg="add mod modCrop">
          <ac:chgData name="Shaik Samiya Shireen" userId="2f2bfa50cc14a4fe" providerId="LiveId" clId="{0F5FB815-1B01-4233-8D81-EA6AF8D3E6EF}" dt="2024-10-05T17:18:47.127" v="1675" actId="1076"/>
          <ac:picMkLst>
            <pc:docMk/>
            <pc:sldMk cId="3042343303" sldId="328"/>
            <ac:picMk id="11" creationId="{2A7A5B39-0A6C-87DC-A301-7AC223C89660}"/>
          </ac:picMkLst>
        </pc:picChg>
        <pc:picChg chg="add mod modCrop">
          <ac:chgData name="Shaik Samiya Shireen" userId="2f2bfa50cc14a4fe" providerId="LiveId" clId="{0F5FB815-1B01-4233-8D81-EA6AF8D3E6EF}" dt="2024-10-05T17:18:41.584" v="1672" actId="1076"/>
          <ac:picMkLst>
            <pc:docMk/>
            <pc:sldMk cId="3042343303" sldId="328"/>
            <ac:picMk id="13" creationId="{0831B28E-EA25-942A-56BB-F68BD176A4A5}"/>
          </ac:picMkLst>
        </pc:picChg>
        <pc:picChg chg="add mod modCrop">
          <ac:chgData name="Shaik Samiya Shireen" userId="2f2bfa50cc14a4fe" providerId="LiveId" clId="{0F5FB815-1B01-4233-8D81-EA6AF8D3E6EF}" dt="2024-10-05T17:18:51.428" v="1677" actId="1076"/>
          <ac:picMkLst>
            <pc:docMk/>
            <pc:sldMk cId="3042343303" sldId="328"/>
            <ac:picMk id="15" creationId="{7B93E950-7831-C5C1-1D67-5E804B938C8D}"/>
          </ac:picMkLst>
        </pc:picChg>
        <pc:picChg chg="add mod modCrop">
          <ac:chgData name="Shaik Samiya Shireen" userId="2f2bfa50cc14a4fe" providerId="LiveId" clId="{0F5FB815-1B01-4233-8D81-EA6AF8D3E6EF}" dt="2024-10-05T17:18:49.110" v="1676" actId="1076"/>
          <ac:picMkLst>
            <pc:docMk/>
            <pc:sldMk cId="3042343303" sldId="328"/>
            <ac:picMk id="17" creationId="{44BCF4E3-7A3E-0AA9-1E9F-B6DDA4A6C41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427406"/>
          </a:xfrm>
        </p:spPr>
        <p:txBody>
          <a:bodyPr anchor="ctr"/>
          <a:lstStyle/>
          <a:p>
            <a:r>
              <a:rPr lang="en-IN" dirty="0"/>
              <a:t>Social Media Project</a:t>
            </a:r>
            <a:br>
              <a:rPr lang="en-US" dirty="0"/>
            </a:br>
            <a:r>
              <a:rPr lang="en-US" dirty="0"/>
              <a:t>                                   </a:t>
            </a:r>
            <a:r>
              <a:rPr lang="en-US" sz="2800" dirty="0"/>
              <a:t>by Shaik Samiya Shireen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C1034-4BCF-FEF9-E44F-0AD787B6639C}"/>
              </a:ext>
            </a:extLst>
          </p:cNvPr>
          <p:cNvSpPr>
            <a:spLocks noGrp="1"/>
          </p:cNvSpPr>
          <p:nvPr>
            <p:ph sz="quarter" idx="13"/>
          </p:nvPr>
        </p:nvSpPr>
        <p:spPr>
          <a:xfrm>
            <a:off x="697893" y="717754"/>
            <a:ext cx="6941772" cy="5890800"/>
          </a:xfrm>
        </p:spPr>
        <p:txBody>
          <a:bodyPr>
            <a:normAutofit/>
          </a:bodyPr>
          <a:lstStyle/>
          <a:p>
            <a:pPr marL="0" indent="0">
              <a:buNone/>
            </a:pPr>
            <a:r>
              <a:rPr lang="en-IN" u="sng" dirty="0"/>
              <a:t>#3 – INSIGHT</a:t>
            </a:r>
            <a:r>
              <a:rPr lang="en-IN" dirty="0"/>
              <a:t>:</a:t>
            </a:r>
          </a:p>
          <a:p>
            <a:r>
              <a:rPr lang="en-US" dirty="0"/>
              <a:t>By tracking the number of posts created over time, you can identify periods of high activity that may correlate with specific events or trends.</a:t>
            </a:r>
          </a:p>
          <a:p>
            <a:pPr marL="0" indent="0">
              <a:buNone/>
            </a:pPr>
            <a:r>
              <a:rPr lang="en-US" u="sng" dirty="0"/>
              <a:t>Recommendations</a:t>
            </a:r>
            <a:r>
              <a:rPr lang="en-US" dirty="0"/>
              <a:t>:</a:t>
            </a:r>
          </a:p>
          <a:p>
            <a:r>
              <a:rPr lang="en-US" dirty="0"/>
              <a:t>Analyze the data to find the hours with the highest number of posts, and schedule marketing campaigns during these times to maximize engagement.</a:t>
            </a:r>
          </a:p>
          <a:p>
            <a:r>
              <a:rPr lang="en-US" dirty="0"/>
              <a:t>Encourage users to post during peak hours to enhance visibility and attract more likes and comments on their content.</a:t>
            </a:r>
          </a:p>
          <a:p>
            <a:r>
              <a:rPr lang="en-US" dirty="0"/>
              <a:t>Send reminders to users before peak posting hours to encourage them to share content, increasing overall activity on the platform.</a:t>
            </a:r>
          </a:p>
        </p:txBody>
      </p:sp>
      <p:sp>
        <p:nvSpPr>
          <p:cNvPr id="5" name="Slide Number Placeholder 4">
            <a:extLst>
              <a:ext uri="{FF2B5EF4-FFF2-40B4-BE49-F238E27FC236}">
                <a16:creationId xmlns:a16="http://schemas.microsoft.com/office/drawing/2014/main" id="{E6A847D6-7E47-F991-720F-24207B942601}"/>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2" name="Picture 1">
            <a:extLst>
              <a:ext uri="{FF2B5EF4-FFF2-40B4-BE49-F238E27FC236}">
                <a16:creationId xmlns:a16="http://schemas.microsoft.com/office/drawing/2014/main" id="{45E284AB-A417-239F-B466-7A5911A38962}"/>
              </a:ext>
            </a:extLst>
          </p:cNvPr>
          <p:cNvPicPr>
            <a:picLocks noChangeAspect="1"/>
          </p:cNvPicPr>
          <p:nvPr/>
        </p:nvPicPr>
        <p:blipFill rotWithShape="1">
          <a:blip r:embed="rId2"/>
          <a:srcRect l="6249" t="11124" r="37380" b="21592"/>
          <a:stretch/>
        </p:blipFill>
        <p:spPr bwMode="auto">
          <a:xfrm>
            <a:off x="7639665" y="2168382"/>
            <a:ext cx="4280818" cy="25212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61121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5046-64DB-D25A-C91A-7F352E56ED6B}"/>
              </a:ext>
            </a:extLst>
          </p:cNvPr>
          <p:cNvSpPr>
            <a:spLocks noGrp="1"/>
          </p:cNvSpPr>
          <p:nvPr>
            <p:ph type="title"/>
          </p:nvPr>
        </p:nvSpPr>
        <p:spPr>
          <a:xfrm>
            <a:off x="914400" y="648929"/>
            <a:ext cx="10360152" cy="914400"/>
          </a:xfrm>
        </p:spPr>
        <p:txBody>
          <a:bodyPr/>
          <a:lstStyle/>
          <a:p>
            <a:pPr algn="ctr"/>
            <a:r>
              <a:rPr lang="en-IN" dirty="0"/>
              <a:t>RESULTS</a:t>
            </a:r>
          </a:p>
        </p:txBody>
      </p:sp>
      <p:sp>
        <p:nvSpPr>
          <p:cNvPr id="4" name="Slide Number Placeholder 3">
            <a:extLst>
              <a:ext uri="{FF2B5EF4-FFF2-40B4-BE49-F238E27FC236}">
                <a16:creationId xmlns:a16="http://schemas.microsoft.com/office/drawing/2014/main" id="{400E8720-A4E9-715D-3A37-4FA24B32848D}"/>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14" name="TextBox 13">
            <a:extLst>
              <a:ext uri="{FF2B5EF4-FFF2-40B4-BE49-F238E27FC236}">
                <a16:creationId xmlns:a16="http://schemas.microsoft.com/office/drawing/2014/main" id="{7D94BC73-2F81-7FE9-709C-C21F8E27D2CB}"/>
              </a:ext>
            </a:extLst>
          </p:cNvPr>
          <p:cNvSpPr txBox="1"/>
          <p:nvPr/>
        </p:nvSpPr>
        <p:spPr>
          <a:xfrm>
            <a:off x="1356852" y="2080340"/>
            <a:ext cx="9035845" cy="2246769"/>
          </a:xfrm>
          <a:prstGeom prst="rect">
            <a:avLst/>
          </a:prstGeom>
          <a:noFill/>
        </p:spPr>
        <p:txBody>
          <a:bodyPr wrap="square">
            <a:spAutoFit/>
          </a:bodyPr>
          <a:lstStyle/>
          <a:p>
            <a:pPr algn="just"/>
            <a:r>
              <a:rPr lang="en-US" sz="2800" dirty="0"/>
              <a:t>Data analysis using SQL queries to extract insights from database by which we track how users engage and interact with our digital product (software or mobile application) in an attempt to derive business insights for marketing, product &amp; development teams.</a:t>
            </a:r>
            <a:endParaRPr lang="en-IN" sz="2800" dirty="0"/>
          </a:p>
        </p:txBody>
      </p:sp>
    </p:spTree>
    <p:extLst>
      <p:ext uri="{BB962C8B-B14F-4D97-AF65-F5344CB8AC3E}">
        <p14:creationId xmlns:p14="http://schemas.microsoft.com/office/powerpoint/2010/main" val="138709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6584-7D80-0908-A2F2-B2DB3F7479AC}"/>
              </a:ext>
            </a:extLst>
          </p:cNvPr>
          <p:cNvSpPr>
            <a:spLocks noGrp="1"/>
          </p:cNvSpPr>
          <p:nvPr>
            <p:ph type="title"/>
          </p:nvPr>
        </p:nvSpPr>
        <p:spPr>
          <a:xfrm>
            <a:off x="1376515" y="471949"/>
            <a:ext cx="9111455" cy="914400"/>
          </a:xfrm>
        </p:spPr>
        <p:txBody>
          <a:bodyPr/>
          <a:lstStyle/>
          <a:p>
            <a:pPr algn="ctr"/>
            <a:r>
              <a:rPr lang="en-IN" dirty="0"/>
              <a:t>CONCLUSION</a:t>
            </a:r>
          </a:p>
        </p:txBody>
      </p:sp>
      <p:sp>
        <p:nvSpPr>
          <p:cNvPr id="4" name="Slide Number Placeholder 3">
            <a:extLst>
              <a:ext uri="{FF2B5EF4-FFF2-40B4-BE49-F238E27FC236}">
                <a16:creationId xmlns:a16="http://schemas.microsoft.com/office/drawing/2014/main" id="{90B9A2D8-3F0E-B07C-CA8E-17B456B64153}"/>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8" name="TextBox 7">
            <a:extLst>
              <a:ext uri="{FF2B5EF4-FFF2-40B4-BE49-F238E27FC236}">
                <a16:creationId xmlns:a16="http://schemas.microsoft.com/office/drawing/2014/main" id="{6308C409-C898-DDDA-C599-F8C05FFDAC07}"/>
              </a:ext>
            </a:extLst>
          </p:cNvPr>
          <p:cNvSpPr txBox="1"/>
          <p:nvPr/>
        </p:nvSpPr>
        <p:spPr>
          <a:xfrm>
            <a:off x="915924" y="1659285"/>
            <a:ext cx="10360152" cy="3539430"/>
          </a:xfrm>
          <a:prstGeom prst="rect">
            <a:avLst/>
          </a:prstGeom>
          <a:noFill/>
        </p:spPr>
        <p:txBody>
          <a:bodyPr wrap="square">
            <a:spAutoFit/>
          </a:bodyPr>
          <a:lstStyle/>
          <a:p>
            <a:pPr marL="457200" indent="-457200">
              <a:buFont typeface="Arial" panose="020B0604020202020204" pitchFamily="34" charset="0"/>
              <a:buChar char="•"/>
            </a:pPr>
            <a:r>
              <a:rPr lang="en-US" sz="2800" dirty="0"/>
              <a:t>Marketing team can reward the most loyal customers, send promotional emails to inactive users, use popular hashtags and most active day for brand promotions.</a:t>
            </a:r>
          </a:p>
          <a:p>
            <a:pPr marL="457200" indent="-457200">
              <a:buFont typeface="Arial" panose="020B0604020202020204" pitchFamily="34" charset="0"/>
              <a:buChar char="•"/>
            </a:pPr>
            <a:r>
              <a:rPr lang="en-US" sz="2800" dirty="0"/>
              <a:t>User engagement can be very useful success metric for the growth of the company.</a:t>
            </a:r>
          </a:p>
          <a:p>
            <a:pPr marL="457200" indent="-457200">
              <a:buFont typeface="Arial" panose="020B0604020202020204" pitchFamily="34" charset="0"/>
              <a:buChar char="•"/>
            </a:pPr>
            <a:r>
              <a:rPr lang="en-US" sz="2800" dirty="0"/>
              <a:t>Collaboration with the Marketing team to implement these strategies and monitor their effectiveness will be crucial for driving user engagement, retention, and acquisition.</a:t>
            </a:r>
            <a:endParaRPr lang="en-IN" sz="2800" dirty="0"/>
          </a:p>
        </p:txBody>
      </p:sp>
    </p:spTree>
    <p:extLst>
      <p:ext uri="{BB962C8B-B14F-4D97-AF65-F5344CB8AC3E}">
        <p14:creationId xmlns:p14="http://schemas.microsoft.com/office/powerpoint/2010/main" val="221458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sz="54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sz="2400" dirty="0"/>
              <a:t>Shaik Samiya shireen</a:t>
            </a:r>
          </a:p>
          <a:p>
            <a:r>
              <a:rPr lang="en-US" sz="2400" dirty="0"/>
              <a:t>20/09/2024</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544554150"/>
              </p:ext>
            </p:extLst>
          </p:nvPr>
        </p:nvGraphicFramePr>
        <p:xfrm>
          <a:off x="7154249" y="1121591"/>
          <a:ext cx="4190999" cy="4964989"/>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algn="r"/>
                      <a:r>
                        <a:rPr lang="en-US" sz="2400" b="0" dirty="0"/>
                        <a:t>PROBLEM STATEMENT</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95294">
                <a:tc>
                  <a:txBody>
                    <a:bodyPr/>
                    <a:lstStyle/>
                    <a:p>
                      <a:pPr algn="r"/>
                      <a:r>
                        <a:rPr lang="en-US" sz="2400" b="0" dirty="0"/>
                        <a:t>APPROACH</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TECH-STACK USED</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DATA SCHEMA</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6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INSIGHTS &amp; RESULTS &amp; CONCLUSION</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7-12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
        <p:nvSpPr>
          <p:cNvPr id="3" name="Title 1">
            <a:extLst>
              <a:ext uri="{FF2B5EF4-FFF2-40B4-BE49-F238E27FC236}">
                <a16:creationId xmlns:a16="http://schemas.microsoft.com/office/drawing/2014/main" id="{9BF95373-D0D3-1D2D-2618-4229C7674698}"/>
              </a:ext>
            </a:extLst>
          </p:cNvPr>
          <p:cNvSpPr>
            <a:spLocks noGrp="1"/>
          </p:cNvSpPr>
          <p:nvPr>
            <p:ph type="title"/>
          </p:nvPr>
        </p:nvSpPr>
        <p:spPr>
          <a:xfrm>
            <a:off x="1001467" y="914400"/>
            <a:ext cx="5641848" cy="5029200"/>
          </a:xfrm>
        </p:spPr>
        <p:txBody>
          <a:bodyPr/>
          <a:lstStyle/>
          <a:p>
            <a:r>
              <a:rPr lang="en-IN" sz="4800" dirty="0"/>
              <a:t>   AGENDA</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730477" y="916621"/>
            <a:ext cx="7534656" cy="914400"/>
          </a:xfrm>
        </p:spPr>
        <p:txBody>
          <a:bodyPr/>
          <a:lstStyle/>
          <a:p>
            <a:pPr algn="ctr"/>
            <a:r>
              <a:rPr lang="en-US" sz="3200" dirty="0"/>
              <a:t>PROBLEM STATEMENT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71715" y="2127603"/>
            <a:ext cx="9104671" cy="3356576"/>
          </a:xfrm>
        </p:spPr>
        <p:txBody>
          <a:bodyPr>
            <a:normAutofit/>
          </a:bodyPr>
          <a:lstStyle/>
          <a:p>
            <a:pPr marL="0" indent="0">
              <a:buNone/>
            </a:pPr>
            <a:r>
              <a:rPr lang="en-US" sz="2400" dirty="0"/>
              <a:t>You are hired as a data analyst at Meta and asked to collaborate with the Marketing team. Marketing teams want to leverage Instagram's user data to develop targeted marketing strategies that will increase user engagement, retention, and acquisition.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611124" y="484633"/>
            <a:ext cx="10360152" cy="914400"/>
          </a:xfrm>
        </p:spPr>
        <p:txBody>
          <a:bodyPr/>
          <a:lstStyle/>
          <a:p>
            <a:pPr algn="ctr"/>
            <a:r>
              <a:rPr lang="en-US" sz="3200" dirty="0"/>
              <a:t>APPROACH</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884903" y="1490471"/>
            <a:ext cx="9812594" cy="3111026"/>
          </a:xfrm>
        </p:spPr>
        <p:txBody>
          <a:bodyPr>
            <a:normAutofit lnSpcReduction="10000"/>
          </a:bodyPr>
          <a:lstStyle/>
          <a:p>
            <a:r>
              <a:rPr lang="en-US" sz="2800" b="1" dirty="0"/>
              <a:t>DATABASE CREATION: </a:t>
            </a:r>
            <a:r>
              <a:rPr lang="en-US" sz="2800" dirty="0"/>
              <a:t>Created and inserted the values in the database using the DDL &amp; DML SQL queries provided by the product manager (as per project) in the MySQL database using MySQL workbench.</a:t>
            </a:r>
          </a:p>
          <a:p>
            <a:endParaRPr lang="en-US" sz="2800" dirty="0"/>
          </a:p>
          <a:p>
            <a:r>
              <a:rPr lang="en-US" sz="2800" b="1" dirty="0"/>
              <a:t>EXTRACTION OF INSIGHTS: </a:t>
            </a:r>
            <a:r>
              <a:rPr lang="en-US" sz="2800" dirty="0"/>
              <a:t>After creating the database required insights are generated from the database tables by running SQL queries in MySQL workbench.</a:t>
            </a:r>
          </a:p>
          <a:p>
            <a:endParaRPr lang="en-US" sz="28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67B6-5EC4-7AD1-77BC-FEEAE017FE62}"/>
              </a:ext>
            </a:extLst>
          </p:cNvPr>
          <p:cNvSpPr>
            <a:spLocks noGrp="1"/>
          </p:cNvSpPr>
          <p:nvPr>
            <p:ph type="title"/>
          </p:nvPr>
        </p:nvSpPr>
        <p:spPr>
          <a:xfrm>
            <a:off x="914400" y="855406"/>
            <a:ext cx="10360152" cy="914400"/>
          </a:xfrm>
        </p:spPr>
        <p:txBody>
          <a:bodyPr/>
          <a:lstStyle/>
          <a:p>
            <a:pPr algn="ctr"/>
            <a:r>
              <a:rPr lang="en-IN" dirty="0"/>
              <a:t>TECH-STACK USED</a:t>
            </a:r>
          </a:p>
        </p:txBody>
      </p:sp>
      <p:sp>
        <p:nvSpPr>
          <p:cNvPr id="3" name="Content Placeholder 2">
            <a:extLst>
              <a:ext uri="{FF2B5EF4-FFF2-40B4-BE49-F238E27FC236}">
                <a16:creationId xmlns:a16="http://schemas.microsoft.com/office/drawing/2014/main" id="{73CC4ACD-8DAE-2201-C455-8AD4F8B7E426}"/>
              </a:ext>
            </a:extLst>
          </p:cNvPr>
          <p:cNvSpPr>
            <a:spLocks noGrp="1"/>
          </p:cNvSpPr>
          <p:nvPr>
            <p:ph sz="quarter" idx="11"/>
          </p:nvPr>
        </p:nvSpPr>
        <p:spPr>
          <a:xfrm>
            <a:off x="914400" y="2039112"/>
            <a:ext cx="9743768" cy="3877055"/>
          </a:xfrm>
        </p:spPr>
        <p:txBody>
          <a:bodyPr>
            <a:normAutofit/>
          </a:bodyPr>
          <a:lstStyle/>
          <a:p>
            <a:r>
              <a:rPr lang="en-US" sz="2800" dirty="0"/>
              <a:t>Used MySQL Community Server — GPL Version 8.0.29 and Connector Version C++ 8.0.32 for creating my project as MySQL Community Server — GPL is a free and open-source relational database management system that uses SQL.</a:t>
            </a:r>
            <a:endParaRPr lang="en-IN" sz="2800" dirty="0"/>
          </a:p>
        </p:txBody>
      </p:sp>
      <p:sp>
        <p:nvSpPr>
          <p:cNvPr id="5" name="Slide Number Placeholder 4">
            <a:extLst>
              <a:ext uri="{FF2B5EF4-FFF2-40B4-BE49-F238E27FC236}">
                <a16:creationId xmlns:a16="http://schemas.microsoft.com/office/drawing/2014/main" id="{3EBA4446-7589-D382-FCD7-6E2246467522}"/>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62432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733530" y="73047"/>
            <a:ext cx="10360152" cy="914400"/>
          </a:xfrm>
        </p:spPr>
        <p:txBody>
          <a:bodyPr/>
          <a:lstStyle/>
          <a:p>
            <a:pPr algn="ctr"/>
            <a:r>
              <a:rPr lang="en-US" sz="3200" dirty="0"/>
              <a:t>DATA SCHEMA</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1028" name="Picture 4">
            <a:extLst>
              <a:ext uri="{FF2B5EF4-FFF2-40B4-BE49-F238E27FC236}">
                <a16:creationId xmlns:a16="http://schemas.microsoft.com/office/drawing/2014/main" id="{E41A32C1-15DE-EDC6-A5F8-CB9CDB496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98" y="1188930"/>
            <a:ext cx="7191404" cy="513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504D-492C-6EE0-51C8-8B7EF5073BE1}"/>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187454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52C50-554D-B89D-A49D-7CB1C8B46443}"/>
              </a:ext>
            </a:extLst>
          </p:cNvPr>
          <p:cNvSpPr>
            <a:spLocks noGrp="1"/>
          </p:cNvSpPr>
          <p:nvPr>
            <p:ph sz="quarter" idx="13"/>
          </p:nvPr>
        </p:nvSpPr>
        <p:spPr>
          <a:xfrm>
            <a:off x="606944" y="978196"/>
            <a:ext cx="6941575" cy="5147301"/>
          </a:xfrm>
        </p:spPr>
        <p:txBody>
          <a:bodyPr/>
          <a:lstStyle/>
          <a:p>
            <a:pPr marL="0" indent="0">
              <a:buNone/>
            </a:pPr>
            <a:r>
              <a:rPr lang="en-IN" u="sng" dirty="0"/>
              <a:t>#1 - INSIGHT</a:t>
            </a:r>
            <a:r>
              <a:rPr lang="en-IN" dirty="0"/>
              <a:t>: </a:t>
            </a:r>
          </a:p>
          <a:p>
            <a:r>
              <a:rPr lang="en-US" dirty="0"/>
              <a:t>Recognizing the most popular tags. For instance, tags related to lifestyle, travel, or fitness may dominate, indicating user interests.</a:t>
            </a:r>
          </a:p>
          <a:p>
            <a:pPr marL="0" indent="0">
              <a:buNone/>
            </a:pPr>
            <a:r>
              <a:rPr lang="en-IN" u="sng" dirty="0"/>
              <a:t>Recommendations</a:t>
            </a:r>
            <a:r>
              <a:rPr lang="en-IN" dirty="0"/>
              <a:t>:</a:t>
            </a:r>
          </a:p>
          <a:p>
            <a:r>
              <a:rPr lang="en-US" dirty="0"/>
              <a:t>Encourage users to use popular tags by creating challenges or rewards. For example, offer features or prizes for posts with the most engagement under specific tags.</a:t>
            </a:r>
            <a:endParaRPr lang="en-IN" dirty="0"/>
          </a:p>
          <a:p>
            <a:r>
              <a:rPr lang="en-US" dirty="0"/>
              <a:t>Collaborate with influencers who use popular tags to reach wider audiences and increase credibility. Their established follower base can drive engagement for campaigns.</a:t>
            </a:r>
            <a:endParaRPr lang="en-US" u="sng" dirty="0"/>
          </a:p>
        </p:txBody>
      </p:sp>
      <p:sp>
        <p:nvSpPr>
          <p:cNvPr id="5" name="Slide Number Placeholder 4">
            <a:extLst>
              <a:ext uri="{FF2B5EF4-FFF2-40B4-BE49-F238E27FC236}">
                <a16:creationId xmlns:a16="http://schemas.microsoft.com/office/drawing/2014/main" id="{3DA3876E-2A83-B416-B9AF-8760D7578F18}"/>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2" name="Picture 1">
            <a:extLst>
              <a:ext uri="{FF2B5EF4-FFF2-40B4-BE49-F238E27FC236}">
                <a16:creationId xmlns:a16="http://schemas.microsoft.com/office/drawing/2014/main" id="{0427D39D-13C6-8653-8C3C-657CCE379B11}"/>
              </a:ext>
            </a:extLst>
          </p:cNvPr>
          <p:cNvPicPr>
            <a:picLocks noChangeAspect="1"/>
          </p:cNvPicPr>
          <p:nvPr/>
        </p:nvPicPr>
        <p:blipFill rotWithShape="1">
          <a:blip r:embed="rId2"/>
          <a:srcRect l="6646" r="24352" b="14930"/>
          <a:stretch/>
        </p:blipFill>
        <p:spPr bwMode="auto">
          <a:xfrm>
            <a:off x="7548519" y="2153264"/>
            <a:ext cx="4311294" cy="27923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1287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69F40-3091-21D7-00D7-E8D7598E6243}"/>
              </a:ext>
            </a:extLst>
          </p:cNvPr>
          <p:cNvSpPr>
            <a:spLocks noGrp="1"/>
          </p:cNvSpPr>
          <p:nvPr>
            <p:ph sz="quarter" idx="13"/>
          </p:nvPr>
        </p:nvSpPr>
        <p:spPr>
          <a:xfrm>
            <a:off x="4984956" y="693869"/>
            <a:ext cx="6440128" cy="5712542"/>
          </a:xfrm>
        </p:spPr>
        <p:txBody>
          <a:bodyPr>
            <a:normAutofit/>
          </a:bodyPr>
          <a:lstStyle/>
          <a:p>
            <a:pPr marL="0" indent="0">
              <a:buNone/>
            </a:pPr>
            <a:r>
              <a:rPr lang="en-US" u="sng" dirty="0"/>
              <a:t>#2 – INSIGHT</a:t>
            </a:r>
            <a:r>
              <a:rPr lang="en-US" dirty="0"/>
              <a:t>:</a:t>
            </a:r>
            <a:endParaRPr lang="en-US" u="sng" dirty="0"/>
          </a:p>
          <a:p>
            <a:r>
              <a:rPr lang="en-US" dirty="0"/>
              <a:t>Analyzing the total number of posts, likes per user reveals significant patterns in user engagement. Users who post frequently tend to generate more likes indicating strong audience interaction. </a:t>
            </a:r>
          </a:p>
          <a:p>
            <a:pPr marL="0" indent="0">
              <a:buNone/>
            </a:pPr>
            <a:r>
              <a:rPr lang="en-US" u="sng" dirty="0"/>
              <a:t>RECOMMENDATIONS:</a:t>
            </a:r>
          </a:p>
          <a:p>
            <a:r>
              <a:rPr lang="en-US" dirty="0"/>
              <a:t>To enhance engagement, encourage users to increase their posting frequency while maintaining high-quality content.</a:t>
            </a:r>
          </a:p>
          <a:p>
            <a:r>
              <a:rPr lang="en-US" dirty="0"/>
              <a:t> Implement features such as posting reminders or content creation tips to facilitate more consistent sharing.</a:t>
            </a:r>
          </a:p>
          <a:p>
            <a:r>
              <a:rPr lang="en-US" dirty="0"/>
              <a:t> For users who show high engagement     despite low posting frequency, provide personalized content strategies to help them produce more posts that align with their audience's interests.</a:t>
            </a:r>
            <a:endParaRPr lang="en-IN" u="sng" dirty="0"/>
          </a:p>
        </p:txBody>
      </p:sp>
      <p:sp>
        <p:nvSpPr>
          <p:cNvPr id="5" name="Slide Number Placeholder 4">
            <a:extLst>
              <a:ext uri="{FF2B5EF4-FFF2-40B4-BE49-F238E27FC236}">
                <a16:creationId xmlns:a16="http://schemas.microsoft.com/office/drawing/2014/main" id="{F0ADD7B2-4B4A-1249-D788-3D7FA06F813F}"/>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2" name="Picture 1">
            <a:extLst>
              <a:ext uri="{FF2B5EF4-FFF2-40B4-BE49-F238E27FC236}">
                <a16:creationId xmlns:a16="http://schemas.microsoft.com/office/drawing/2014/main" id="{E48720D6-D0D3-97E4-F90C-F67B888403F3}"/>
              </a:ext>
            </a:extLst>
          </p:cNvPr>
          <p:cNvPicPr>
            <a:picLocks noChangeAspect="1"/>
          </p:cNvPicPr>
          <p:nvPr/>
        </p:nvPicPr>
        <p:blipFill rotWithShape="1">
          <a:blip r:embed="rId2"/>
          <a:srcRect l="8510" t="9551" r="20230" b="14887"/>
          <a:stretch/>
        </p:blipFill>
        <p:spPr bwMode="auto">
          <a:xfrm>
            <a:off x="187354" y="1899233"/>
            <a:ext cx="4532129" cy="2584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1684502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{FDFE1378-C401-48DD-BFF9-1BA665E547F8}tf11964407_win32</Template>
  <TotalTime>534</TotalTime>
  <Words>596</Words>
  <Application>Microsoft Office PowerPoint</Application>
  <PresentationFormat>Widescreen</PresentationFormat>
  <Paragraphs>63</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Nova Light</vt:lpstr>
      <vt:lpstr>Sagona Book</vt:lpstr>
      <vt:lpstr>Custom</vt:lpstr>
      <vt:lpstr>Social Media Project                                    by Shaik Samiya Shireen</vt:lpstr>
      <vt:lpstr>   AGENDA</vt:lpstr>
      <vt:lpstr>PROBLEM STATEMENT</vt:lpstr>
      <vt:lpstr>APPROACH</vt:lpstr>
      <vt:lpstr>TECH-STACK USED</vt:lpstr>
      <vt:lpstr>DATA SCHEMA</vt:lpstr>
      <vt:lpstr>INSIGHTS</vt:lpstr>
      <vt:lpstr>PowerPoint Presentation</vt:lpstr>
      <vt:lpstr>PowerPoint Presentation</vt:lpstr>
      <vt:lpstr>PowerPoint Presentation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Samiya Shireen</dc:creator>
  <cp:lastModifiedBy>Shaik Samiya Shireen</cp:lastModifiedBy>
  <cp:revision>1</cp:revision>
  <dcterms:created xsi:type="dcterms:W3CDTF">2024-09-16T11:37:27Z</dcterms:created>
  <dcterms:modified xsi:type="dcterms:W3CDTF">2024-10-12T13:18:42Z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