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97370-E86A-4F84-9BEE-D3E10C106817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E84CB-15DE-4D9D-BA85-8BACE9ADB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E84CB-15DE-4D9D-BA85-8BACE9ADB16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E84CB-15DE-4D9D-BA85-8BACE9ADB16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E84CB-15DE-4D9D-BA85-8BACE9ADB16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E84CB-15DE-4D9D-BA85-8BACE9ADB16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E84CB-15DE-4D9D-BA85-8BACE9ADB16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6678772-9359-4B36-8DB5-811B6C088252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F53BD33-7A4F-4103-AE06-4CEA9373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8772-9359-4B36-8DB5-811B6C088252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BD33-7A4F-4103-AE06-4CEA9373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8772-9359-4B36-8DB5-811B6C088252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BD33-7A4F-4103-AE06-4CEA9373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8772-9359-4B36-8DB5-811B6C088252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BD33-7A4F-4103-AE06-4CEA9373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8772-9359-4B36-8DB5-811B6C088252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BD33-7A4F-4103-AE06-4CEA9373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8772-9359-4B36-8DB5-811B6C088252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BD33-7A4F-4103-AE06-4CEA9373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6678772-9359-4B36-8DB5-811B6C088252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F53BD33-7A4F-4103-AE06-4CEA93734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6678772-9359-4B36-8DB5-811B6C088252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F53BD33-7A4F-4103-AE06-4CEA9373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8772-9359-4B36-8DB5-811B6C088252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BD33-7A4F-4103-AE06-4CEA9373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8772-9359-4B36-8DB5-811B6C088252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BD33-7A4F-4103-AE06-4CEA9373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8772-9359-4B36-8DB5-811B6C088252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BD33-7A4F-4103-AE06-4CEA9373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6678772-9359-4B36-8DB5-811B6C088252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F53BD33-7A4F-4103-AE06-4CEA9373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752601"/>
            <a:ext cx="7315200" cy="990599"/>
          </a:xfrm>
        </p:spPr>
        <p:txBody>
          <a:bodyPr>
            <a:noAutofit/>
          </a:bodyPr>
          <a:lstStyle/>
          <a:p>
            <a:r>
              <a:rPr lang="en-US" sz="8000" dirty="0" smtClean="0"/>
              <a:t>BELMAZ CREDIT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4953000" cy="17526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POWERED BY:</a:t>
            </a:r>
          </a:p>
          <a:p>
            <a:pPr algn="ctr"/>
            <a:r>
              <a:rPr lang="en-US" dirty="0" smtClean="0"/>
              <a:t>BELMAZ MULTI-PURPOSE CO-OPERATIVE SOCIETY LIMITED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381000"/>
            <a:ext cx="934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STEP 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173" y="609600"/>
            <a:ext cx="2870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 will receive an email </a:t>
            </a:r>
          </a:p>
          <a:p>
            <a:r>
              <a:rPr lang="en-US" dirty="0" smtClean="0"/>
              <a:t>message containing</a:t>
            </a:r>
          </a:p>
          <a:p>
            <a:endParaRPr lang="en-US" dirty="0"/>
          </a:p>
        </p:txBody>
      </p:sp>
      <p:pic>
        <p:nvPicPr>
          <p:cNvPr id="2050" name="Picture 2" descr="C:\Users\REET LIVE\Desktop\Screenshots\Screenshot_20220327-20415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233" y="1295400"/>
            <a:ext cx="2723367" cy="5186362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165561" y="381000"/>
            <a:ext cx="934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STEP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01534" y="609601"/>
            <a:ext cx="2870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Fill the registration form</a:t>
            </a:r>
          </a:p>
          <a:p>
            <a:endParaRPr lang="en-US" dirty="0"/>
          </a:p>
        </p:txBody>
      </p:sp>
      <p:pic>
        <p:nvPicPr>
          <p:cNvPr id="2051" name="Picture 3" descr="C:\Users\REET LIVE\Desktop\Screenshots\Screenshot_20220327-20433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066800"/>
            <a:ext cx="3186490" cy="56388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6380329" y="1002268"/>
            <a:ext cx="934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STEP </a:t>
            </a:r>
            <a:r>
              <a:rPr lang="en-US" dirty="0" smtClean="0">
                <a:solidFill>
                  <a:srgbClr val="00B050"/>
                </a:solidFill>
              </a:rPr>
              <a:t>6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97134" y="1363682"/>
            <a:ext cx="28706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Wait for confirmation. </a:t>
            </a:r>
          </a:p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This is after you have paid the registration sum of N10,000 (ten thousand naira only).</a:t>
            </a:r>
          </a:p>
          <a:p>
            <a:pPr algn="ctr"/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4648200" cy="1066800"/>
          </a:xfrm>
        </p:spPr>
        <p:txBody>
          <a:bodyPr/>
          <a:lstStyle/>
          <a:p>
            <a:r>
              <a:rPr lang="en-US" dirty="0" smtClean="0"/>
              <a:t>How to Contribute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419600" cy="1066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229600" cy="2398776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Belmaz</a:t>
            </a:r>
            <a:r>
              <a:rPr lang="en-US" dirty="0" smtClean="0"/>
              <a:t> Credit is a system created by </a:t>
            </a:r>
            <a:r>
              <a:rPr lang="en-US" dirty="0" err="1" smtClean="0"/>
              <a:t>Belmaz</a:t>
            </a:r>
            <a:r>
              <a:rPr lang="en-US" dirty="0" smtClean="0"/>
              <a:t> Multi-purpose cooperative society Ltd. Solely for her members to enable them raise finance to build their businesses irrespective of where they are in Nigeria.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Our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96200" cy="1789176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	To create a platform where every member can be financially encouraged through their involvement in the financial activities of the society.</a:t>
            </a:r>
            <a:endParaRPr lang="en-US" dirty="0"/>
          </a:p>
        </p:txBody>
      </p:sp>
      <p:pic>
        <p:nvPicPr>
          <p:cNvPr id="8194" name="Picture 2" descr="23+ Bible Verses about Vision - Life Change &amp; Hope Giving Scrip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048000"/>
            <a:ext cx="6779248" cy="35421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429000" cy="1066800"/>
          </a:xfrm>
        </p:spPr>
        <p:txBody>
          <a:bodyPr/>
          <a:lstStyle/>
          <a:p>
            <a:r>
              <a:rPr lang="en-US" dirty="0" smtClean="0"/>
              <a:t>Our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224"/>
            <a:ext cx="8229600" cy="2398776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To become a financial voice to our members through the empowerment of the individual businesses of everyone within the society by making sources available for the circulation of financial resources within the society.</a:t>
            </a:r>
            <a:endParaRPr lang="en-US" dirty="0"/>
          </a:p>
        </p:txBody>
      </p:sp>
      <p:sp>
        <p:nvSpPr>
          <p:cNvPr id="7170" name="AutoShape 2" descr="Make A Statement! It's Time to Choose Your Company Mission State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Make A Statement! It's Time to Choose Your Company Mission State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AutoShape 6" descr="Make A Statement! It's Time to Choose Your Company Mission State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b="1" dirty="0" smtClean="0"/>
              <a:t>Our Services</a:t>
            </a:r>
            <a:endParaRPr lang="en-US" b="1" dirty="0"/>
          </a:p>
        </p:txBody>
      </p:sp>
      <p:pic>
        <p:nvPicPr>
          <p:cNvPr id="1026" name="Picture 2" descr="C:\Users\REET LIVE\Downloads\business-expans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4038600"/>
            <a:ext cx="4001305" cy="1943491"/>
          </a:xfrm>
          <a:prstGeom prst="rect">
            <a:avLst/>
          </a:prstGeom>
          <a:noFill/>
        </p:spPr>
      </p:pic>
      <p:pic>
        <p:nvPicPr>
          <p:cNvPr id="1027" name="Picture 3" descr="C:\Users\REET LIVE\Downloads\startup-business-strategy-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789078"/>
            <a:ext cx="2286000" cy="2286000"/>
          </a:xfrm>
          <a:prstGeom prst="rect">
            <a:avLst/>
          </a:prstGeom>
          <a:noFill/>
        </p:spPr>
      </p:pic>
      <p:pic>
        <p:nvPicPr>
          <p:cNvPr id="1028" name="Picture 4" descr="C:\Users\REET LIVE\Downloads\loan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1524000"/>
            <a:ext cx="2797746" cy="1865164"/>
          </a:xfrm>
          <a:prstGeom prst="rect">
            <a:avLst/>
          </a:prstGeom>
          <a:noFill/>
        </p:spPr>
      </p:pic>
      <p:pic>
        <p:nvPicPr>
          <p:cNvPr id="1029" name="Picture 5" descr="C:\Users\REET LIVE\Downloads\Investment-Opportunities-1200x878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1371600"/>
            <a:ext cx="2811936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229600" cy="1066800"/>
          </a:xfrm>
        </p:spPr>
        <p:txBody>
          <a:bodyPr/>
          <a:lstStyle/>
          <a:p>
            <a:r>
              <a:rPr lang="en-US" dirty="0" smtClean="0"/>
              <a:t>Levels and Benefits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078468"/>
            <a:ext cx="1555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Level 1: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pic>
        <p:nvPicPr>
          <p:cNvPr id="6149" name="Picture 5" descr="C:\Users\REET LIVE\Desktop\NAIR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200400"/>
            <a:ext cx="2119782" cy="99218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462472" y="2133600"/>
            <a:ext cx="2566728" cy="3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none" dirty="0" smtClean="0"/>
              <a:t>CASH</a:t>
            </a:r>
            <a:r>
              <a:rPr lang="en-US" sz="1400" u="none" baseline="0" dirty="0" smtClean="0"/>
              <a:t> REWARD OF N40,000</a:t>
            </a:r>
          </a:p>
        </p:txBody>
      </p:sp>
      <p:pic>
        <p:nvPicPr>
          <p:cNvPr id="6151" name="Picture 7" descr="Business Name Registration With CAC - All You Should Know - Owogra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4495800"/>
            <a:ext cx="1524000" cy="15240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866167" y="6016823"/>
            <a:ext cx="3049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none" baseline="0" dirty="0" smtClean="0"/>
              <a:t>BUSINESS NAME REGISTRATION</a:t>
            </a:r>
            <a:endParaRPr lang="en-US" sz="1400" u="none" dirty="0"/>
          </a:p>
        </p:txBody>
      </p:sp>
      <p:sp>
        <p:nvSpPr>
          <p:cNvPr id="11" name="Rectangle 10"/>
          <p:cNvSpPr/>
          <p:nvPr/>
        </p:nvSpPr>
        <p:spPr>
          <a:xfrm>
            <a:off x="457200" y="2539425"/>
            <a:ext cx="16081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Level 2: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6153" name="AutoShape 9" descr="for rent sign in empty shop window Stock Photo - Alam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5" name="AutoShape 11" descr="for rent sign in empty shop window Stock Photo - Alam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124200"/>
            <a:ext cx="259953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228600" y="5029200"/>
            <a:ext cx="2624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PAY SHOP RENT OF N50,000</a:t>
            </a:r>
            <a:endParaRPr lang="en-US" sz="1400" u="none" dirty="0"/>
          </a:p>
        </p:txBody>
      </p:sp>
      <p:pic>
        <p:nvPicPr>
          <p:cNvPr id="6158" name="Picture 14" descr="Product Mix - Overview, Dimensions and Practical Exampl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95600" y="2779068"/>
            <a:ext cx="3886200" cy="1640532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3200400" y="4343400"/>
            <a:ext cx="33858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SUPPLY PRODUCT WORTH N100,000</a:t>
            </a:r>
            <a:endParaRPr lang="en-US" sz="1400" u="none" dirty="0"/>
          </a:p>
        </p:txBody>
      </p:sp>
      <p:pic>
        <p:nvPicPr>
          <p:cNvPr id="19" name="Picture 5" descr="C:\Users\REET LIVE\Desktop\NAIRA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4600" y="989014"/>
            <a:ext cx="2608180" cy="1220786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6424872" y="4191000"/>
            <a:ext cx="2566728" cy="3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none" dirty="0" smtClean="0"/>
              <a:t>CASH</a:t>
            </a:r>
            <a:r>
              <a:rPr lang="en-US" sz="1400" u="none" baseline="0" dirty="0" smtClean="0"/>
              <a:t> REWARD OF N30,000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76400" y="5410200"/>
            <a:ext cx="599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none" baseline="0" dirty="0" smtClean="0">
                <a:solidFill>
                  <a:srgbClr val="00B0F0"/>
                </a:solidFill>
              </a:rPr>
              <a:t>Or</a:t>
            </a:r>
            <a:endParaRPr lang="en-US" sz="2800" u="none" dirty="0">
              <a:solidFill>
                <a:srgbClr val="00B0F0"/>
              </a:solidFill>
            </a:endParaRPr>
          </a:p>
        </p:txBody>
      </p:sp>
      <p:pic>
        <p:nvPicPr>
          <p:cNvPr id="6159" name="Picture 15" descr="C:\Users\REET LIVE\Downloads\loan1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52800" y="4572000"/>
            <a:ext cx="2095500" cy="1397000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>
            <a:off x="2971800" y="6016823"/>
            <a:ext cx="29819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none" dirty="0" smtClean="0"/>
              <a:t>ACCESS LOAN WORTH N130,000</a:t>
            </a:r>
            <a:endParaRPr lang="en-US" sz="1400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81000"/>
            <a:ext cx="16049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Level 3: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981200"/>
            <a:ext cx="274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none" dirty="0" smtClean="0"/>
              <a:t>CASH</a:t>
            </a:r>
            <a:r>
              <a:rPr lang="en-US" sz="1400" u="none" baseline="0" dirty="0" smtClean="0"/>
              <a:t> REWARD OF N100,000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886078" y="3578423"/>
            <a:ext cx="1495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none" baseline="0" dirty="0" smtClean="0"/>
              <a:t>SMART PHONE</a:t>
            </a:r>
          </a:p>
        </p:txBody>
      </p:sp>
      <p:pic>
        <p:nvPicPr>
          <p:cNvPr id="9" name="Picture 5" descr="C:\Users\REET LIVE\Desktop\NAIR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2133600" cy="998654"/>
          </a:xfrm>
          <a:prstGeom prst="rect">
            <a:avLst/>
          </a:prstGeom>
          <a:noFill/>
        </p:spPr>
      </p:pic>
      <p:pic>
        <p:nvPicPr>
          <p:cNvPr id="23555" name="Picture 3" descr="C:\Users\REET LIVE\Desktop\PHO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7783705">
            <a:off x="6626325" y="1290729"/>
            <a:ext cx="2845389" cy="1587382"/>
          </a:xfrm>
          <a:prstGeom prst="rect">
            <a:avLst/>
          </a:prstGeom>
          <a:noFill/>
        </p:spPr>
      </p:pic>
      <p:pic>
        <p:nvPicPr>
          <p:cNvPr id="23557" name="Picture 5" descr="Amazon.com: Microsoft Surface Laptop 3 – 13.5&quot; Touch-Screen – Intel Core i5  - 8GB Memory - 128GB Solid State Drive (Latest Model) – Platinum with  Alcantara : Electronic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283710">
            <a:off x="6098660" y="4586385"/>
            <a:ext cx="2951046" cy="153061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6134839" y="5483423"/>
            <a:ext cx="875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none" baseline="0" dirty="0" smtClean="0"/>
              <a:t>LAPTOP</a:t>
            </a:r>
          </a:p>
        </p:txBody>
      </p:sp>
      <p:pic>
        <p:nvPicPr>
          <p:cNvPr id="14" name="Picture 14" descr="Product Mix - Overview, Dimensions and Practical Exampl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457200"/>
            <a:ext cx="3124200" cy="1318859"/>
          </a:xfrm>
          <a:prstGeom prst="rect">
            <a:avLst/>
          </a:prstGeom>
          <a:noFill/>
        </p:spPr>
      </p:pic>
      <p:pic>
        <p:nvPicPr>
          <p:cNvPr id="11" name="Picture 15" descr="C:\Users\REET LIVE\Downloads\loan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0" y="1981200"/>
            <a:ext cx="2095500" cy="13970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2564663" y="3352800"/>
            <a:ext cx="29979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none" dirty="0" smtClean="0"/>
              <a:t>ACCESS LOAN WORTH N350,000</a:t>
            </a:r>
            <a:endParaRPr lang="en-US" sz="1400" u="none" dirty="0"/>
          </a:p>
        </p:txBody>
      </p:sp>
      <p:sp>
        <p:nvSpPr>
          <p:cNvPr id="15" name="Rectangle 14"/>
          <p:cNvSpPr/>
          <p:nvPr/>
        </p:nvSpPr>
        <p:spPr>
          <a:xfrm>
            <a:off x="2819400" y="1676400"/>
            <a:ext cx="33858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SUPPLY PRODUCT WORTH N500,000</a:t>
            </a:r>
            <a:endParaRPr lang="en-US" sz="1400" u="none" dirty="0"/>
          </a:p>
        </p:txBody>
      </p:sp>
      <p:sp>
        <p:nvSpPr>
          <p:cNvPr id="16" name="Rectangle 15"/>
          <p:cNvSpPr/>
          <p:nvPr/>
        </p:nvSpPr>
        <p:spPr>
          <a:xfrm>
            <a:off x="609600" y="3581400"/>
            <a:ext cx="16113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Level 4: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" y="5181600"/>
            <a:ext cx="274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none" dirty="0" smtClean="0"/>
              <a:t>CASH</a:t>
            </a:r>
            <a:r>
              <a:rPr lang="en-US" sz="1400" u="none" baseline="0" dirty="0" smtClean="0"/>
              <a:t> REWARD OF N500,000</a:t>
            </a:r>
          </a:p>
        </p:txBody>
      </p:sp>
      <p:pic>
        <p:nvPicPr>
          <p:cNvPr id="18" name="Picture 5" descr="C:\Users\REET LIVE\Desktop\NAIR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191000"/>
            <a:ext cx="2133600" cy="998654"/>
          </a:xfrm>
          <a:prstGeom prst="rect">
            <a:avLst/>
          </a:prstGeom>
          <a:noFill/>
        </p:spPr>
      </p:pic>
      <p:pic>
        <p:nvPicPr>
          <p:cNvPr id="19" name="Picture 14" descr="Product Mix - Overview, Dimensions and Practical Exampl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657600"/>
            <a:ext cx="3124200" cy="1318859"/>
          </a:xfrm>
          <a:prstGeom prst="rect">
            <a:avLst/>
          </a:prstGeom>
          <a:noFill/>
        </p:spPr>
      </p:pic>
      <p:pic>
        <p:nvPicPr>
          <p:cNvPr id="20" name="Picture 15" descr="C:\Users\REET LIVE\Downloads\loan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00400" y="5181600"/>
            <a:ext cx="2095500" cy="1397000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2717063" y="6553200"/>
            <a:ext cx="30636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none" dirty="0" smtClean="0"/>
              <a:t>ACCESS LOAN WORTH N9,00,000</a:t>
            </a:r>
            <a:endParaRPr lang="en-US" sz="1400" u="none" dirty="0"/>
          </a:p>
        </p:txBody>
      </p:sp>
      <p:sp>
        <p:nvSpPr>
          <p:cNvPr id="22" name="Rectangle 21"/>
          <p:cNvSpPr/>
          <p:nvPr/>
        </p:nvSpPr>
        <p:spPr>
          <a:xfrm>
            <a:off x="2971800" y="4876800"/>
            <a:ext cx="35445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SUPPLY PRODUCT WORTH N2,000,000</a:t>
            </a:r>
            <a:endParaRPr lang="en-US" sz="1400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 smtClean="0"/>
              <a:t>Leadership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001000" cy="9509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At the end of the 4</a:t>
            </a:r>
            <a:r>
              <a:rPr lang="en-US" baseline="30000" dirty="0" smtClean="0"/>
              <a:t>th</a:t>
            </a:r>
            <a:r>
              <a:rPr lang="en-US" dirty="0" smtClean="0"/>
              <a:t> level you automatically become a leader.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057400"/>
            <a:ext cx="1846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Benefits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821668"/>
            <a:ext cx="126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Car Award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57991" y="3593068"/>
            <a:ext cx="28280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Monthly Residual Income</a:t>
            </a:r>
          </a:p>
          <a:p>
            <a:r>
              <a:rPr lang="en-US" dirty="0" smtClean="0"/>
              <a:t>Of 20,000 For 24 months</a:t>
            </a:r>
            <a:endParaRPr lang="en-US" dirty="0"/>
          </a:p>
        </p:txBody>
      </p:sp>
      <p:pic>
        <p:nvPicPr>
          <p:cNvPr id="7" name="Picture 5" descr="C:\Users\REET LIVE\Desktop\NAIR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590800"/>
            <a:ext cx="2133600" cy="99865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77681" y="4368225"/>
            <a:ext cx="27751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Responsibility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486787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Hold seminars and send pictures to us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Coordinate and direct new members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8600" cy="1066800"/>
          </a:xfrm>
        </p:spPr>
        <p:txBody>
          <a:bodyPr/>
          <a:lstStyle/>
          <a:p>
            <a:r>
              <a:rPr lang="en-US" dirty="0" smtClean="0"/>
              <a:t>How to Register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7308" y="1143000"/>
            <a:ext cx="3615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Go to </a:t>
            </a:r>
            <a:r>
              <a:rPr lang="en-US" sz="2800" dirty="0" smtClean="0">
                <a:solidFill>
                  <a:srgbClr val="FF0000"/>
                </a:solidFill>
              </a:rPr>
              <a:t>belmazcredit.com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121932"/>
            <a:ext cx="28219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Click on </a:t>
            </a:r>
            <a:r>
              <a:rPr lang="en-US" sz="2800" dirty="0" smtClean="0">
                <a:solidFill>
                  <a:srgbClr val="FF0000"/>
                </a:solidFill>
              </a:rPr>
              <a:t>SIGN UP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4483894"/>
            <a:ext cx="3103735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page will pop up for you to</a:t>
            </a:r>
          </a:p>
          <a:p>
            <a:r>
              <a:rPr lang="en-US" dirty="0" smtClean="0"/>
              <a:t> fill your </a:t>
            </a:r>
            <a:r>
              <a:rPr lang="en-US" sz="2000" dirty="0" smtClean="0">
                <a:solidFill>
                  <a:srgbClr val="FF0000"/>
                </a:solidFill>
              </a:rPr>
              <a:t>EMAIL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000" dirty="0" smtClean="0"/>
              <a:t>and click on </a:t>
            </a:r>
            <a:r>
              <a:rPr lang="en-US" sz="2400" dirty="0" smtClean="0">
                <a:solidFill>
                  <a:srgbClr val="FF0000"/>
                </a:solidFill>
              </a:rPr>
              <a:t>Proceed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838200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STEP 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1186" y="1905000"/>
            <a:ext cx="1044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STEP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5770" y="4038362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STEP 3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7" name="Picture 3" descr="C:\Users\REET LIVE\Desktop\Screenshots\Screenshot_20220327-20375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1652" y="1207532"/>
            <a:ext cx="4392748" cy="1916668"/>
          </a:xfrm>
          <a:prstGeom prst="rect">
            <a:avLst/>
          </a:prstGeom>
          <a:noFill/>
        </p:spPr>
      </p:pic>
      <p:pic>
        <p:nvPicPr>
          <p:cNvPr id="1028" name="Picture 4" descr="C:\Users\REET LIVE\Desktop\Screenshots\Screenshot_20220327-20380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3505200"/>
            <a:ext cx="3505200" cy="30848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309</TotalTime>
  <Words>189</Words>
  <Application>Microsoft Office PowerPoint</Application>
  <PresentationFormat>On-screen Show (4:3)</PresentationFormat>
  <Paragraphs>62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BELMAZ CREDIT</vt:lpstr>
      <vt:lpstr>INTRODUCTION</vt:lpstr>
      <vt:lpstr>Our Vision</vt:lpstr>
      <vt:lpstr>Our Mission</vt:lpstr>
      <vt:lpstr>Our Services</vt:lpstr>
      <vt:lpstr>Levels and Benefits</vt:lpstr>
      <vt:lpstr>Slide 7</vt:lpstr>
      <vt:lpstr>Leadership</vt:lpstr>
      <vt:lpstr>How to Register</vt:lpstr>
      <vt:lpstr>Slide 10</vt:lpstr>
      <vt:lpstr>How to Contribute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BELMAZ CREDIT</dc:title>
  <dc:creator>REET LIVE</dc:creator>
  <cp:lastModifiedBy>REET LIVE</cp:lastModifiedBy>
  <cp:revision>54</cp:revision>
  <dcterms:created xsi:type="dcterms:W3CDTF">2022-03-27T22:36:50Z</dcterms:created>
  <dcterms:modified xsi:type="dcterms:W3CDTF">2022-03-29T06:26:36Z</dcterms:modified>
</cp:coreProperties>
</file>