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4"/>
  </p:sldMasterIdLst>
  <p:sldIdLst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8DF1C-A583-4FE6-9C25-567656C91363}" v="41" dt="2024-08-28T09:46:17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Khetale" userId="a3e967a1874e9f89" providerId="LiveId" clId="{1748DF1C-A583-4FE6-9C25-567656C91363}"/>
    <pc:docChg chg="undo custSel addSld delSld modSld">
      <pc:chgData name="Sam Khetale" userId="a3e967a1874e9f89" providerId="LiveId" clId="{1748DF1C-A583-4FE6-9C25-567656C91363}" dt="2024-08-28T09:46:09.219" v="908" actId="313"/>
      <pc:docMkLst>
        <pc:docMk/>
      </pc:docMkLst>
      <pc:sldChg chg="modSp mod">
        <pc:chgData name="Sam Khetale" userId="a3e967a1874e9f89" providerId="LiveId" clId="{1748DF1C-A583-4FE6-9C25-567656C91363}" dt="2024-08-28T09:46:09.219" v="908" actId="313"/>
        <pc:sldMkLst>
          <pc:docMk/>
          <pc:sldMk cId="1900402175" sldId="259"/>
        </pc:sldMkLst>
        <pc:spChg chg="mod">
          <ac:chgData name="Sam Khetale" userId="a3e967a1874e9f89" providerId="LiveId" clId="{1748DF1C-A583-4FE6-9C25-567656C91363}" dt="2024-08-28T09:46:09.219" v="908" actId="313"/>
          <ac:spMkLst>
            <pc:docMk/>
            <pc:sldMk cId="1900402175" sldId="259"/>
            <ac:spMk id="4" creationId="{6AFDE280-3E88-BFBA-2453-525B6C370A3E}"/>
          </ac:spMkLst>
        </pc:spChg>
      </pc:sldChg>
      <pc:sldChg chg="modSp mod">
        <pc:chgData name="Sam Khetale" userId="a3e967a1874e9f89" providerId="LiveId" clId="{1748DF1C-A583-4FE6-9C25-567656C91363}" dt="2024-08-28T09:45:52.852" v="907" actId="1076"/>
        <pc:sldMkLst>
          <pc:docMk/>
          <pc:sldMk cId="999118052" sldId="260"/>
        </pc:sldMkLst>
        <pc:spChg chg="mod">
          <ac:chgData name="Sam Khetale" userId="a3e967a1874e9f89" providerId="LiveId" clId="{1748DF1C-A583-4FE6-9C25-567656C91363}" dt="2024-08-28T09:45:41.050" v="906" actId="1076"/>
          <ac:spMkLst>
            <pc:docMk/>
            <pc:sldMk cId="999118052" sldId="260"/>
            <ac:spMk id="2" creationId="{0BDE5E6B-2C10-8D4A-8C21-77D8660137F5}"/>
          </ac:spMkLst>
        </pc:spChg>
        <pc:graphicFrameChg chg="mod">
          <ac:chgData name="Sam Khetale" userId="a3e967a1874e9f89" providerId="LiveId" clId="{1748DF1C-A583-4FE6-9C25-567656C91363}" dt="2024-08-28T09:45:52.852" v="907" actId="1076"/>
          <ac:graphicFrameMkLst>
            <pc:docMk/>
            <pc:sldMk cId="999118052" sldId="260"/>
            <ac:graphicFrameMk id="4" creationId="{C797CE4E-8860-F38F-922C-2A7AFEDCFE48}"/>
          </ac:graphicFrameMkLst>
        </pc:graphicFrameChg>
      </pc:sldChg>
      <pc:sldChg chg="modSp mod">
        <pc:chgData name="Sam Khetale" userId="a3e967a1874e9f89" providerId="LiveId" clId="{1748DF1C-A583-4FE6-9C25-567656C91363}" dt="2024-08-28T09:45:32.533" v="905" actId="1076"/>
        <pc:sldMkLst>
          <pc:docMk/>
          <pc:sldMk cId="2035170499" sldId="261"/>
        </pc:sldMkLst>
        <pc:spChg chg="mod">
          <ac:chgData name="Sam Khetale" userId="a3e967a1874e9f89" providerId="LiveId" clId="{1748DF1C-A583-4FE6-9C25-567656C91363}" dt="2024-08-28T09:45:32.533" v="905" actId="1076"/>
          <ac:spMkLst>
            <pc:docMk/>
            <pc:sldMk cId="2035170499" sldId="261"/>
            <ac:spMk id="2" creationId="{F919AB6B-AB02-3C9C-DE9E-3857D51EE4F9}"/>
          </ac:spMkLst>
        </pc:spChg>
        <pc:spChg chg="mod">
          <ac:chgData name="Sam Khetale" userId="a3e967a1874e9f89" providerId="LiveId" clId="{1748DF1C-A583-4FE6-9C25-567656C91363}" dt="2024-08-28T08:23:15.643" v="472" actId="2711"/>
          <ac:spMkLst>
            <pc:docMk/>
            <pc:sldMk cId="2035170499" sldId="261"/>
            <ac:spMk id="4" creationId="{EAE9B79A-6BC0-29C7-390A-493880F39D7C}"/>
          </ac:spMkLst>
        </pc:spChg>
      </pc:sldChg>
      <pc:sldChg chg="modSp mod">
        <pc:chgData name="Sam Khetale" userId="a3e967a1874e9f89" providerId="LiveId" clId="{1748DF1C-A583-4FE6-9C25-567656C91363}" dt="2024-08-28T08:15:16.053" v="452" actId="2711"/>
        <pc:sldMkLst>
          <pc:docMk/>
          <pc:sldMk cId="2252812498" sldId="264"/>
        </pc:sldMkLst>
        <pc:spChg chg="mod">
          <ac:chgData name="Sam Khetale" userId="a3e967a1874e9f89" providerId="LiveId" clId="{1748DF1C-A583-4FE6-9C25-567656C91363}" dt="2024-08-28T08:15:16.053" v="452" actId="2711"/>
          <ac:spMkLst>
            <pc:docMk/>
            <pc:sldMk cId="2252812498" sldId="264"/>
            <ac:spMk id="8" creationId="{39258D87-ABE9-9A96-2A05-A6B5EFE287F5}"/>
          </ac:spMkLst>
        </pc:spChg>
      </pc:sldChg>
      <pc:sldChg chg="addSp delSp modSp mod">
        <pc:chgData name="Sam Khetale" userId="a3e967a1874e9f89" providerId="LiveId" clId="{1748DF1C-A583-4FE6-9C25-567656C91363}" dt="2024-08-28T09:45:15.876" v="904" actId="1076"/>
        <pc:sldMkLst>
          <pc:docMk/>
          <pc:sldMk cId="2599597595" sldId="265"/>
        </pc:sldMkLst>
        <pc:spChg chg="mod">
          <ac:chgData name="Sam Khetale" userId="a3e967a1874e9f89" providerId="LiveId" clId="{1748DF1C-A583-4FE6-9C25-567656C91363}" dt="2024-08-28T09:45:15.876" v="904" actId="1076"/>
          <ac:spMkLst>
            <pc:docMk/>
            <pc:sldMk cId="2599597595" sldId="265"/>
            <ac:spMk id="2" creationId="{088694C5-8068-BD4C-F1D9-EFD3A2E1EDA6}"/>
          </ac:spMkLst>
        </pc:spChg>
        <pc:spChg chg="add mod">
          <ac:chgData name="Sam Khetale" userId="a3e967a1874e9f89" providerId="LiveId" clId="{1748DF1C-A583-4FE6-9C25-567656C91363}" dt="2024-08-27T16:05:04.392" v="27" actId="255"/>
          <ac:spMkLst>
            <pc:docMk/>
            <pc:sldMk cId="2599597595" sldId="265"/>
            <ac:spMk id="11" creationId="{17666265-7D22-CDC4-7280-E243B1BAE833}"/>
          </ac:spMkLst>
        </pc:spChg>
        <pc:picChg chg="del">
          <ac:chgData name="Sam Khetale" userId="a3e967a1874e9f89" providerId="LiveId" clId="{1748DF1C-A583-4FE6-9C25-567656C91363}" dt="2024-08-27T15:13:27.076" v="1" actId="21"/>
          <ac:picMkLst>
            <pc:docMk/>
            <pc:sldMk cId="2599597595" sldId="265"/>
            <ac:picMk id="5" creationId="{99B7B41D-DF13-B1C6-1D59-3167B290C10F}"/>
          </ac:picMkLst>
        </pc:picChg>
        <pc:picChg chg="del">
          <ac:chgData name="Sam Khetale" userId="a3e967a1874e9f89" providerId="LiveId" clId="{1748DF1C-A583-4FE6-9C25-567656C91363}" dt="2024-08-27T15:13:24.066" v="0" actId="21"/>
          <ac:picMkLst>
            <pc:docMk/>
            <pc:sldMk cId="2599597595" sldId="265"/>
            <ac:picMk id="7" creationId="{E4725EA5-EF81-01A7-A503-59D02D00F5DF}"/>
          </ac:picMkLst>
        </pc:picChg>
        <pc:picChg chg="add mod">
          <ac:chgData name="Sam Khetale" userId="a3e967a1874e9f89" providerId="LiveId" clId="{1748DF1C-A583-4FE6-9C25-567656C91363}" dt="2024-08-27T16:06:25.684" v="35" actId="1076"/>
          <ac:picMkLst>
            <pc:docMk/>
            <pc:sldMk cId="2599597595" sldId="265"/>
            <ac:picMk id="13" creationId="{3600808D-A829-C475-27D7-B46696513743}"/>
          </ac:picMkLst>
        </pc:picChg>
        <pc:picChg chg="add mod">
          <ac:chgData name="Sam Khetale" userId="a3e967a1874e9f89" providerId="LiveId" clId="{1748DF1C-A583-4FE6-9C25-567656C91363}" dt="2024-08-27T16:10:13.183" v="46" actId="1076"/>
          <ac:picMkLst>
            <pc:docMk/>
            <pc:sldMk cId="2599597595" sldId="265"/>
            <ac:picMk id="15" creationId="{778A2941-926C-28FA-6269-AA09FFC27B64}"/>
          </ac:picMkLst>
        </pc:picChg>
        <pc:picChg chg="add mod">
          <ac:chgData name="Sam Khetale" userId="a3e967a1874e9f89" providerId="LiveId" clId="{1748DF1C-A583-4FE6-9C25-567656C91363}" dt="2024-08-27T16:11:03.856" v="50" actId="14100"/>
          <ac:picMkLst>
            <pc:docMk/>
            <pc:sldMk cId="2599597595" sldId="265"/>
            <ac:picMk id="17" creationId="{9F8954DD-FF15-B233-3855-4CC8CD24A8E0}"/>
          </ac:picMkLst>
        </pc:picChg>
        <pc:picChg chg="add mod">
          <ac:chgData name="Sam Khetale" userId="a3e967a1874e9f89" providerId="LiveId" clId="{1748DF1C-A583-4FE6-9C25-567656C91363}" dt="2024-08-27T16:10:45.526" v="49" actId="14100"/>
          <ac:picMkLst>
            <pc:docMk/>
            <pc:sldMk cId="2599597595" sldId="265"/>
            <ac:picMk id="19" creationId="{B19C6729-7329-0FEE-1699-EA3F26A462CE}"/>
          </ac:picMkLst>
        </pc:picChg>
      </pc:sldChg>
      <pc:sldChg chg="addSp delSp modSp new mod">
        <pc:chgData name="Sam Khetale" userId="a3e967a1874e9f89" providerId="LiveId" clId="{1748DF1C-A583-4FE6-9C25-567656C91363}" dt="2024-08-28T09:45:05.343" v="903" actId="1076"/>
        <pc:sldMkLst>
          <pc:docMk/>
          <pc:sldMk cId="916012609" sldId="266"/>
        </pc:sldMkLst>
        <pc:spChg chg="mod">
          <ac:chgData name="Sam Khetale" userId="a3e967a1874e9f89" providerId="LiveId" clId="{1748DF1C-A583-4FE6-9C25-567656C91363}" dt="2024-08-28T09:45:05.343" v="903" actId="1076"/>
          <ac:spMkLst>
            <pc:docMk/>
            <pc:sldMk cId="916012609" sldId="266"/>
            <ac:spMk id="2" creationId="{EFB5607B-C955-3802-4300-891F7399DE46}"/>
          </ac:spMkLst>
        </pc:spChg>
        <pc:spChg chg="mod">
          <ac:chgData name="Sam Khetale" userId="a3e967a1874e9f89" providerId="LiveId" clId="{1748DF1C-A583-4FE6-9C25-567656C91363}" dt="2024-08-28T08:10:45.563" v="439" actId="27636"/>
          <ac:spMkLst>
            <pc:docMk/>
            <pc:sldMk cId="916012609" sldId="266"/>
            <ac:spMk id="3" creationId="{61DC64FA-023E-D5C4-9F13-9B7C494C3226}"/>
          </ac:spMkLst>
        </pc:spChg>
        <pc:picChg chg="add del mod">
          <ac:chgData name="Sam Khetale" userId="a3e967a1874e9f89" providerId="LiveId" clId="{1748DF1C-A583-4FE6-9C25-567656C91363}" dt="2024-08-28T07:27:41.581" v="190" actId="21"/>
          <ac:picMkLst>
            <pc:docMk/>
            <pc:sldMk cId="916012609" sldId="266"/>
            <ac:picMk id="5" creationId="{F40A20AA-774E-B213-AEFA-DCF8D8825D3B}"/>
          </ac:picMkLst>
        </pc:picChg>
        <pc:picChg chg="add mod">
          <ac:chgData name="Sam Khetale" userId="a3e967a1874e9f89" providerId="LiveId" clId="{1748DF1C-A583-4FE6-9C25-567656C91363}" dt="2024-08-28T07:38:42" v="204" actId="14100"/>
          <ac:picMkLst>
            <pc:docMk/>
            <pc:sldMk cId="916012609" sldId="266"/>
            <ac:picMk id="7" creationId="{BF746752-5339-5141-4BA7-4CA10D126738}"/>
          </ac:picMkLst>
        </pc:picChg>
      </pc:sldChg>
      <pc:sldChg chg="addSp delSp modSp new del mod">
        <pc:chgData name="Sam Khetale" userId="a3e967a1874e9f89" providerId="LiveId" clId="{1748DF1C-A583-4FE6-9C25-567656C91363}" dt="2024-08-28T07:56:11.792" v="324" actId="2696"/>
        <pc:sldMkLst>
          <pc:docMk/>
          <pc:sldMk cId="457591670" sldId="267"/>
        </pc:sldMkLst>
        <pc:spChg chg="mod">
          <ac:chgData name="Sam Khetale" userId="a3e967a1874e9f89" providerId="LiveId" clId="{1748DF1C-A583-4FE6-9C25-567656C91363}" dt="2024-08-28T07:53:25.304" v="294" actId="20577"/>
          <ac:spMkLst>
            <pc:docMk/>
            <pc:sldMk cId="457591670" sldId="267"/>
            <ac:spMk id="2" creationId="{D0AF40EB-0281-BD16-47EA-E16DAE3D2998}"/>
          </ac:spMkLst>
        </pc:spChg>
        <pc:spChg chg="del">
          <ac:chgData name="Sam Khetale" userId="a3e967a1874e9f89" providerId="LiveId" clId="{1748DF1C-A583-4FE6-9C25-567656C91363}" dt="2024-08-28T07:53:56.089" v="295"/>
          <ac:spMkLst>
            <pc:docMk/>
            <pc:sldMk cId="457591670" sldId="267"/>
            <ac:spMk id="3" creationId="{BDBA82B2-4329-C409-1CAD-A49E785AC2A2}"/>
          </ac:spMkLst>
        </pc:spChg>
        <pc:spChg chg="add mod">
          <ac:chgData name="Sam Khetale" userId="a3e967a1874e9f89" providerId="LiveId" clId="{1748DF1C-A583-4FE6-9C25-567656C91363}" dt="2024-08-28T07:55:54.964" v="323"/>
          <ac:spMkLst>
            <pc:docMk/>
            <pc:sldMk cId="457591670" sldId="267"/>
            <ac:spMk id="4" creationId="{05E6331A-3139-AB24-7741-41F9845B7B1C}"/>
          </ac:spMkLst>
        </pc:spChg>
      </pc:sldChg>
      <pc:sldChg chg="new del">
        <pc:chgData name="Sam Khetale" userId="a3e967a1874e9f89" providerId="LiveId" clId="{1748DF1C-A583-4FE6-9C25-567656C91363}" dt="2024-08-28T07:59:39.001" v="331" actId="2696"/>
        <pc:sldMkLst>
          <pc:docMk/>
          <pc:sldMk cId="2814673631" sldId="267"/>
        </pc:sldMkLst>
      </pc:sldChg>
      <pc:sldChg chg="addSp modSp new mod">
        <pc:chgData name="Sam Khetale" userId="a3e967a1874e9f89" providerId="LiveId" clId="{1748DF1C-A583-4FE6-9C25-567656C91363}" dt="2024-08-28T09:44:48.657" v="902" actId="1076"/>
        <pc:sldMkLst>
          <pc:docMk/>
          <pc:sldMk cId="3306084712" sldId="267"/>
        </pc:sldMkLst>
        <pc:spChg chg="mod">
          <ac:chgData name="Sam Khetale" userId="a3e967a1874e9f89" providerId="LiveId" clId="{1748DF1C-A583-4FE6-9C25-567656C91363}" dt="2024-08-28T09:44:48.657" v="902" actId="1076"/>
          <ac:spMkLst>
            <pc:docMk/>
            <pc:sldMk cId="3306084712" sldId="267"/>
            <ac:spMk id="2" creationId="{CAA67769-DC54-A705-8DFE-401086B327AA}"/>
          </ac:spMkLst>
        </pc:spChg>
        <pc:spChg chg="mod">
          <ac:chgData name="Sam Khetale" userId="a3e967a1874e9f89" providerId="LiveId" clId="{1748DF1C-A583-4FE6-9C25-567656C91363}" dt="2024-08-28T08:06:40.782" v="402" actId="5793"/>
          <ac:spMkLst>
            <pc:docMk/>
            <pc:sldMk cId="3306084712" sldId="267"/>
            <ac:spMk id="3" creationId="{39B5AF4E-CA31-E676-7A35-152E4959411A}"/>
          </ac:spMkLst>
        </pc:spChg>
        <pc:spChg chg="add mod">
          <ac:chgData name="Sam Khetale" userId="a3e967a1874e9f89" providerId="LiveId" clId="{1748DF1C-A583-4FE6-9C25-567656C91363}" dt="2024-08-28T09:12:39.981" v="763" actId="5793"/>
          <ac:spMkLst>
            <pc:docMk/>
            <pc:sldMk cId="3306084712" sldId="267"/>
            <ac:spMk id="4" creationId="{36C98BAE-7DAD-E952-501E-6B0DCC87F4BC}"/>
          </ac:spMkLst>
        </pc:spChg>
        <pc:picChg chg="add mod">
          <ac:chgData name="Sam Khetale" userId="a3e967a1874e9f89" providerId="LiveId" clId="{1748DF1C-A583-4FE6-9C25-567656C91363}" dt="2024-08-28T09:11:29.456" v="757" actId="1076"/>
          <ac:picMkLst>
            <pc:docMk/>
            <pc:sldMk cId="3306084712" sldId="267"/>
            <ac:picMk id="6" creationId="{8DBBECF2-F9DF-77CA-F279-4B61CED433B4}"/>
          </ac:picMkLst>
        </pc:picChg>
      </pc:sldChg>
      <pc:sldChg chg="addSp delSp modSp new del mod">
        <pc:chgData name="Sam Khetale" userId="a3e967a1874e9f89" providerId="LiveId" clId="{1748DF1C-A583-4FE6-9C25-567656C91363}" dt="2024-08-28T07:52:58.569" v="275" actId="2696"/>
        <pc:sldMkLst>
          <pc:docMk/>
          <pc:sldMk cId="3322896205" sldId="267"/>
        </pc:sldMkLst>
        <pc:spChg chg="mod">
          <ac:chgData name="Sam Khetale" userId="a3e967a1874e9f89" providerId="LiveId" clId="{1748DF1C-A583-4FE6-9C25-567656C91363}" dt="2024-08-28T07:46:46.166" v="270" actId="20577"/>
          <ac:spMkLst>
            <pc:docMk/>
            <pc:sldMk cId="3322896205" sldId="267"/>
            <ac:spMk id="2" creationId="{9D3CA26A-D099-4FAA-6270-D91120CDAAB1}"/>
          </ac:spMkLst>
        </pc:spChg>
        <pc:spChg chg="del">
          <ac:chgData name="Sam Khetale" userId="a3e967a1874e9f89" providerId="LiveId" clId="{1748DF1C-A583-4FE6-9C25-567656C91363}" dt="2024-08-28T07:51:51.889" v="271"/>
          <ac:spMkLst>
            <pc:docMk/>
            <pc:sldMk cId="3322896205" sldId="267"/>
            <ac:spMk id="3" creationId="{61498468-AE64-AABE-9DC8-164D243CD22B}"/>
          </ac:spMkLst>
        </pc:spChg>
        <pc:spChg chg="add mod">
          <ac:chgData name="Sam Khetale" userId="a3e967a1874e9f89" providerId="LiveId" clId="{1748DF1C-A583-4FE6-9C25-567656C91363}" dt="2024-08-28T07:52:23.837" v="274" actId="5793"/>
          <ac:spMkLst>
            <pc:docMk/>
            <pc:sldMk cId="3322896205" sldId="267"/>
            <ac:spMk id="4" creationId="{FFAB57ED-A3DE-D023-417A-56BEE096904D}"/>
          </ac:spMkLst>
        </pc:spChg>
      </pc:sldChg>
      <pc:sldChg chg="addSp modSp new mod">
        <pc:chgData name="Sam Khetale" userId="a3e967a1874e9f89" providerId="LiveId" clId="{1748DF1C-A583-4FE6-9C25-567656C91363}" dt="2024-08-28T09:44:11.627" v="899" actId="1076"/>
        <pc:sldMkLst>
          <pc:docMk/>
          <pc:sldMk cId="872649665" sldId="268"/>
        </pc:sldMkLst>
        <pc:spChg chg="mod">
          <ac:chgData name="Sam Khetale" userId="a3e967a1874e9f89" providerId="LiveId" clId="{1748DF1C-A583-4FE6-9C25-567656C91363}" dt="2024-08-28T09:44:11.627" v="899" actId="1076"/>
          <ac:spMkLst>
            <pc:docMk/>
            <pc:sldMk cId="872649665" sldId="268"/>
            <ac:spMk id="2" creationId="{F3DD142F-42B3-AD60-77D8-5FCCF41C89B1}"/>
          </ac:spMkLst>
        </pc:spChg>
        <pc:spChg chg="mod">
          <ac:chgData name="Sam Khetale" userId="a3e967a1874e9f89" providerId="LiveId" clId="{1748DF1C-A583-4FE6-9C25-567656C91363}" dt="2024-08-28T08:55:18.716" v="528" actId="255"/>
          <ac:spMkLst>
            <pc:docMk/>
            <pc:sldMk cId="872649665" sldId="268"/>
            <ac:spMk id="3" creationId="{BEB1B764-316B-C077-CDBF-DCB1779F3ADE}"/>
          </ac:spMkLst>
        </pc:spChg>
        <pc:picChg chg="add mod modCrop">
          <ac:chgData name="Sam Khetale" userId="a3e967a1874e9f89" providerId="LiveId" clId="{1748DF1C-A583-4FE6-9C25-567656C91363}" dt="2024-08-28T09:03:14.175" v="553" actId="14100"/>
          <ac:picMkLst>
            <pc:docMk/>
            <pc:sldMk cId="872649665" sldId="268"/>
            <ac:picMk id="5" creationId="{C0E45403-7C35-1E31-CB42-426553A5B5A7}"/>
          </ac:picMkLst>
        </pc:picChg>
        <pc:picChg chg="add mod">
          <ac:chgData name="Sam Khetale" userId="a3e967a1874e9f89" providerId="LiveId" clId="{1748DF1C-A583-4FE6-9C25-567656C91363}" dt="2024-08-28T09:03:08.993" v="551" actId="14100"/>
          <ac:picMkLst>
            <pc:docMk/>
            <pc:sldMk cId="872649665" sldId="268"/>
            <ac:picMk id="7" creationId="{624D952E-5578-0486-E76B-23BED87A10EC}"/>
          </ac:picMkLst>
        </pc:picChg>
      </pc:sldChg>
      <pc:sldChg chg="modSp add del mod">
        <pc:chgData name="Sam Khetale" userId="a3e967a1874e9f89" providerId="LiveId" clId="{1748DF1C-A583-4FE6-9C25-567656C91363}" dt="2024-08-28T07:59:44.228" v="333" actId="2696"/>
        <pc:sldMkLst>
          <pc:docMk/>
          <pc:sldMk cId="2765578532" sldId="268"/>
        </pc:sldMkLst>
        <pc:spChg chg="mod">
          <ac:chgData name="Sam Khetale" userId="a3e967a1874e9f89" providerId="LiveId" clId="{1748DF1C-A583-4FE6-9C25-567656C91363}" dt="2024-08-28T07:56:49.611" v="329" actId="20577"/>
          <ac:spMkLst>
            <pc:docMk/>
            <pc:sldMk cId="2765578532" sldId="268"/>
            <ac:spMk id="4" creationId="{05E6331A-3139-AB24-7741-41F9845B7B1C}"/>
          </ac:spMkLst>
        </pc:spChg>
      </pc:sldChg>
      <pc:sldChg chg="add del">
        <pc:chgData name="Sam Khetale" userId="a3e967a1874e9f89" providerId="LiveId" clId="{1748DF1C-A583-4FE6-9C25-567656C91363}" dt="2024-08-28T07:59:41.803" v="332" actId="2696"/>
        <pc:sldMkLst>
          <pc:docMk/>
          <pc:sldMk cId="569962168" sldId="269"/>
        </pc:sldMkLst>
      </pc:sldChg>
      <pc:sldChg chg="addSp delSp modSp new mod">
        <pc:chgData name="Sam Khetale" userId="a3e967a1874e9f89" providerId="LiveId" clId="{1748DF1C-A583-4FE6-9C25-567656C91363}" dt="2024-08-28T09:44:29.043" v="900" actId="1076"/>
        <pc:sldMkLst>
          <pc:docMk/>
          <pc:sldMk cId="2318463170" sldId="269"/>
        </pc:sldMkLst>
        <pc:spChg chg="mod">
          <ac:chgData name="Sam Khetale" userId="a3e967a1874e9f89" providerId="LiveId" clId="{1748DF1C-A583-4FE6-9C25-567656C91363}" dt="2024-08-28T09:44:29.043" v="900" actId="1076"/>
          <ac:spMkLst>
            <pc:docMk/>
            <pc:sldMk cId="2318463170" sldId="269"/>
            <ac:spMk id="2" creationId="{4284C09F-4BF1-CECA-5D26-A0F6B986A0C9}"/>
          </ac:spMkLst>
        </pc:spChg>
        <pc:spChg chg="del">
          <ac:chgData name="Sam Khetale" userId="a3e967a1874e9f89" providerId="LiveId" clId="{1748DF1C-A583-4FE6-9C25-567656C91363}" dt="2024-08-28T09:16:20.523" v="764"/>
          <ac:spMkLst>
            <pc:docMk/>
            <pc:sldMk cId="2318463170" sldId="269"/>
            <ac:spMk id="3" creationId="{93EB29BD-C48C-7E53-E6DB-AB6D0B1A42D1}"/>
          </ac:spMkLst>
        </pc:spChg>
        <pc:spChg chg="add mod">
          <ac:chgData name="Sam Khetale" userId="a3e967a1874e9f89" providerId="LiveId" clId="{1748DF1C-A583-4FE6-9C25-567656C91363}" dt="2024-08-28T09:24:12.061" v="843" actId="20577"/>
          <ac:spMkLst>
            <pc:docMk/>
            <pc:sldMk cId="2318463170" sldId="269"/>
            <ac:spMk id="4" creationId="{2F261F88-A4A0-2FF7-49EC-D9D9AF05CD50}"/>
          </ac:spMkLst>
        </pc:spChg>
        <pc:picChg chg="add mod">
          <ac:chgData name="Sam Khetale" userId="a3e967a1874e9f89" providerId="LiveId" clId="{1748DF1C-A583-4FE6-9C25-567656C91363}" dt="2024-08-28T09:31:29.542" v="850" actId="14100"/>
          <ac:picMkLst>
            <pc:docMk/>
            <pc:sldMk cId="2318463170" sldId="269"/>
            <ac:picMk id="6" creationId="{63DF36E7-53D4-4FBB-E8C1-18EA64558B8F}"/>
          </ac:picMkLst>
        </pc:picChg>
      </pc:sldChg>
      <pc:sldChg chg="addSp delSp modSp new mod">
        <pc:chgData name="Sam Khetale" userId="a3e967a1874e9f89" providerId="LiveId" clId="{1748DF1C-A583-4FE6-9C25-567656C91363}" dt="2024-08-28T09:44:38.639" v="901" actId="1076"/>
        <pc:sldMkLst>
          <pc:docMk/>
          <pc:sldMk cId="452271653" sldId="270"/>
        </pc:sldMkLst>
        <pc:spChg chg="mod">
          <ac:chgData name="Sam Khetale" userId="a3e967a1874e9f89" providerId="LiveId" clId="{1748DF1C-A583-4FE6-9C25-567656C91363}" dt="2024-08-28T09:44:38.639" v="901" actId="1076"/>
          <ac:spMkLst>
            <pc:docMk/>
            <pc:sldMk cId="452271653" sldId="270"/>
            <ac:spMk id="2" creationId="{360E1574-08EE-7AC0-E5ED-8187239ED1D9}"/>
          </ac:spMkLst>
        </pc:spChg>
        <pc:spChg chg="del">
          <ac:chgData name="Sam Khetale" userId="a3e967a1874e9f89" providerId="LiveId" clId="{1748DF1C-A583-4FE6-9C25-567656C91363}" dt="2024-08-28T09:40:22.099" v="852"/>
          <ac:spMkLst>
            <pc:docMk/>
            <pc:sldMk cId="452271653" sldId="270"/>
            <ac:spMk id="3" creationId="{C6403B20-AD03-5FFD-538E-05A21FAEB9F4}"/>
          </ac:spMkLst>
        </pc:spChg>
        <pc:spChg chg="add mod">
          <ac:chgData name="Sam Khetale" userId="a3e967a1874e9f89" providerId="LiveId" clId="{1748DF1C-A583-4FE6-9C25-567656C91363}" dt="2024-08-28T09:43:46.963" v="897" actId="1076"/>
          <ac:spMkLst>
            <pc:docMk/>
            <pc:sldMk cId="452271653" sldId="270"/>
            <ac:spMk id="4" creationId="{1BE03F04-4A03-4CD5-E0A8-B67D2E47ED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3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9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1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Am</a:t>
            </a:r>
            <a:r>
              <a:rPr lang="en-US" dirty="0"/>
              <a:t>azon Sales Analysis</a:t>
            </a:r>
            <a:endParaRPr lang="en-US" sz="8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8ECC3AC-890F-15F3-BB0C-0B85D4F9B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45152"/>
            <a:ext cx="5730696" cy="1143000"/>
          </a:xfrm>
        </p:spPr>
        <p:txBody>
          <a:bodyPr/>
          <a:lstStyle/>
          <a:p>
            <a:r>
              <a:rPr lang="en-IN" dirty="0"/>
              <a:t>Capstone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AD656-FCC8-304C-646F-053D1AEB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04709" y="1504709"/>
            <a:ext cx="6858000" cy="38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42F-42B3-AD60-77D8-5FCCF41C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75201"/>
            <a:ext cx="9603275" cy="800346"/>
          </a:xfrm>
        </p:spPr>
        <p:txBody>
          <a:bodyPr/>
          <a:lstStyle/>
          <a:p>
            <a:r>
              <a:rPr lang="en-US" dirty="0"/>
              <a:t>Customer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B764-316B-C077-CDBF-DCB1779F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dirty="0"/>
              <a:t>Customer Type Distribution</a:t>
            </a:r>
            <a:r>
              <a:rPr lang="en-US" sz="16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Member Customers: 501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 Customers: 499</a:t>
            </a:r>
          </a:p>
          <a:p>
            <a:r>
              <a:rPr lang="en-US" sz="1600" b="1" dirty="0"/>
              <a:t>Purchase and VAT Analysis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   Highest Purchase</a:t>
            </a:r>
            <a:r>
              <a:rPr lang="en-US" sz="16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Member Customers: ₹164,233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 Customers: ₹158,743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VAT Payments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Member Customers: 15.61%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Normal Customers: 15.15%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5403-7C35-1E31-CB42-426553A5B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9"/>
          <a:stretch/>
        </p:blipFill>
        <p:spPr>
          <a:xfrm>
            <a:off x="7952122" y="1975547"/>
            <a:ext cx="3102731" cy="3277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D952E-5578-0486-E76B-23BED87A1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7" y="1975547"/>
            <a:ext cx="3203360" cy="32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C09F-4BF1-CECA-5D26-A0F6B986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8761"/>
            <a:ext cx="9603275" cy="772354"/>
          </a:xfrm>
        </p:spPr>
        <p:txBody>
          <a:bodyPr/>
          <a:lstStyle/>
          <a:p>
            <a:r>
              <a:rPr lang="en-US" dirty="0"/>
              <a:t>Customer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1F88-A4A0-2FF7-49EC-D9D9AF05C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44050"/>
            <a:ext cx="5387760" cy="41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Ratings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of Day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Afternoon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ratings provided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Branch-wise Ratings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Highest ratings in the afternoon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Highest ratings in the morning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Highest ratings in the evening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by Weekday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Friday - 7.31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Monday - 7.34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Friday - 7.28</a:t>
            </a:r>
          </a:p>
          <a:p>
            <a:pPr marL="0" indent="0">
              <a:buNone/>
            </a:pPr>
            <a:r>
              <a:rPr lang="en-US" sz="1400" b="1" dirty="0"/>
              <a:t>Payment Methods Preferred</a:t>
            </a:r>
          </a:p>
          <a:p>
            <a:pPr marL="0" indent="0">
              <a:buNone/>
            </a:pPr>
            <a:r>
              <a:rPr lang="en-US" sz="1400" dirty="0"/>
              <a:t> E-Wallet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F36E7-53D4-4FBB-E8C1-18EA6455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04" y="1968760"/>
            <a:ext cx="4514850" cy="36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1574-08EE-7AC0-E5ED-8187239E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328"/>
            <a:ext cx="9603275" cy="839756"/>
          </a:xfrm>
        </p:spPr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E03F04-4A03-4CD5-E0A8-B67D2E47E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25275"/>
            <a:ext cx="745018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Promote membership programs.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 rating collection.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 e-wallet promotions.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Tailor marketing strategies by branch.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 and adjust VAT impact.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Focus on health and beauty sales in Mandalay and Yangon branches.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+mj-lt"/>
              </a:rPr>
              <a:t>Offer discounts and promotions on key products to boost sales across all branches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C7FFAF-B7BE-E01A-F411-60BF9226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05" y="1076326"/>
            <a:ext cx="10058400" cy="771524"/>
          </a:xfrm>
        </p:spPr>
        <p:txBody>
          <a:bodyPr>
            <a:normAutofit/>
          </a:bodyPr>
          <a:lstStyle/>
          <a:p>
            <a:r>
              <a:rPr lang="en-IN" dirty="0"/>
              <a:t> Overview of Amazon Company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BF0932-0A96-13CC-DDD6-4D1F962E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0749"/>
            <a:ext cx="10058400" cy="3678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Amazon was founded by Jeff Bezos on July 5, 1994. </a:t>
            </a:r>
          </a:p>
          <a:p>
            <a:pPr marL="0" indent="0">
              <a:buNone/>
            </a:pPr>
            <a:r>
              <a:rPr lang="en-US" dirty="0"/>
              <a:t>      Initially launched as an online bookstore, </a:t>
            </a:r>
          </a:p>
          <a:p>
            <a:pPr marL="0" indent="0">
              <a:buNone/>
            </a:pPr>
            <a:r>
              <a:rPr lang="en-US" dirty="0"/>
              <a:t>      Amazon has since evolved into one of the largest e-commerce and cloud computing  </a:t>
            </a:r>
          </a:p>
          <a:p>
            <a:pPr marL="0" indent="0">
              <a:buNone/>
            </a:pPr>
            <a:r>
              <a:rPr lang="en-US" dirty="0"/>
              <a:t>      Companies  in the world                     </a:t>
            </a:r>
          </a:p>
          <a:p>
            <a:pPr marL="0" indent="0">
              <a:buNone/>
            </a:pPr>
            <a:r>
              <a:rPr lang="en-US" dirty="0"/>
              <a:t>      The company's headquarters are located in Seattle, Washington.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1D74-7BCC-3B57-969F-5F961731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04876"/>
            <a:ext cx="9603275" cy="80962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FDE280-3E88-BFBA-2453-525B6C370A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32880"/>
            <a:ext cx="87168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Gain insights into Amazon's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Branches Analyzed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Mandalay, Yangon, and Naypyitaw.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Product</a:t>
            </a:r>
            <a:r>
              <a:rPr lang="en-US" altLang="en-US" sz="1800" dirty="0">
                <a:latin typeface="+mj-lt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sales, and customer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New Columns Added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+mj-lt"/>
              </a:rPr>
              <a:t>Day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Day of the week for each transaction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+mj-lt"/>
              </a:rPr>
              <a:t>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imeofday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Part of the day when the transaction occurred (Morning, Afternoon, Evening).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+mj-lt"/>
              </a:rPr>
              <a:t>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onthname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Month of the year during which the transaction took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Identify factors that influence sales performance across different branches. </a:t>
            </a:r>
          </a:p>
        </p:txBody>
      </p:sp>
    </p:spTree>
    <p:extLst>
      <p:ext uri="{BB962C8B-B14F-4D97-AF65-F5344CB8AC3E}">
        <p14:creationId xmlns:p14="http://schemas.microsoft.com/office/powerpoint/2010/main" val="19004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5E6B-2C10-8D4A-8C21-77D86601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48" y="1037784"/>
            <a:ext cx="9603275" cy="1049235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7CE4E-8860-F38F-922C-2A7AFEDCF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654445"/>
              </p:ext>
            </p:extLst>
          </p:nvPr>
        </p:nvGraphicFramePr>
        <p:xfrm>
          <a:off x="1442248" y="1993952"/>
          <a:ext cx="5495924" cy="4068860"/>
        </p:xfrm>
        <a:graphic>
          <a:graphicData uri="http://schemas.openxmlformats.org/drawingml/2006/table">
            <a:tbl>
              <a:tblPr/>
              <a:tblGrid>
                <a:gridCol w="1675776">
                  <a:extLst>
                    <a:ext uri="{9D8B030D-6E8A-4147-A177-3AD203B41FA5}">
                      <a16:colId xmlns:a16="http://schemas.microsoft.com/office/drawing/2014/main" val="1740064695"/>
                    </a:ext>
                  </a:extLst>
                </a:gridCol>
                <a:gridCol w="1910074">
                  <a:extLst>
                    <a:ext uri="{9D8B030D-6E8A-4147-A177-3AD203B41FA5}">
                      <a16:colId xmlns:a16="http://schemas.microsoft.com/office/drawing/2014/main" val="565819610"/>
                    </a:ext>
                  </a:extLst>
                </a:gridCol>
                <a:gridCol w="1910074">
                  <a:extLst>
                    <a:ext uri="{9D8B030D-6E8A-4147-A177-3AD203B41FA5}">
                      <a16:colId xmlns:a16="http://schemas.microsoft.com/office/drawing/2014/main" val="4215566218"/>
                    </a:ext>
                  </a:extLst>
                </a:gridCol>
              </a:tblGrid>
              <a:tr h="2286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b="1" dirty="0">
                          <a:effectLst/>
                        </a:rPr>
                        <a:t>Column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700" b="1" dirty="0">
                          <a:effectLst/>
                        </a:rPr>
                        <a:t>Description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700" b="1" dirty="0">
                          <a:effectLst/>
                        </a:rPr>
                        <a:t>Data Type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71808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b="0" dirty="0">
                          <a:effectLst/>
                        </a:rPr>
                        <a:t>invoice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b="0" dirty="0">
                          <a:effectLst/>
                        </a:rPr>
                        <a:t>Invoice of the sales made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VARCHAR(30)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60447"/>
                  </a:ext>
                </a:extLst>
              </a:tr>
              <a:tr h="1690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b="0" dirty="0">
                          <a:effectLst/>
                        </a:rPr>
                        <a:t>branch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Branch at which sales were made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VARCHAR(5)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236938"/>
                  </a:ext>
                </a:extLst>
              </a:tr>
              <a:tr h="1549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city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location of the branch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VARCHAR(30)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856503"/>
                  </a:ext>
                </a:extLst>
              </a:tr>
              <a:tr h="159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customer_type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>
                          <a:effectLst/>
                        </a:rPr>
                        <a:t>The type of the customer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VARCHAR(30)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85700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gender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Gender of the customer making purchase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VARCHAR(10)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23806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 err="1">
                          <a:effectLst/>
                        </a:rPr>
                        <a:t>product_line</a:t>
                      </a:r>
                      <a:endParaRPr lang="en-IN" sz="800" dirty="0">
                        <a:effectLst/>
                      </a:endParaRP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Product line of the product sold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VARCHAR(100)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264244"/>
                  </a:ext>
                </a:extLst>
              </a:tr>
              <a:tr h="1722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unit_price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price of each product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DECIMAL(10, 2)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976884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quantity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amount of the product sold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INT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92932"/>
                  </a:ext>
                </a:extLst>
              </a:tr>
              <a:tr h="474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VAT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amount of tax on the purchase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FLOAT(6, 4)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450541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total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total cost of the purchase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DECIMAL(10, 2)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208226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date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date on which the purchase was made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DATE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346183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time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The time at which the purchase was made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TIMESTAMP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35548"/>
                  </a:ext>
                </a:extLst>
              </a:tr>
              <a:tr h="1722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payment_method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The total amount paid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DECIMAL(10, 2)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3931"/>
                  </a:ext>
                </a:extLst>
              </a:tr>
              <a:tr h="1722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cogs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Cost Of Goods sold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DECIMAL(10, 2)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566011"/>
                  </a:ext>
                </a:extLst>
              </a:tr>
              <a:tr h="1549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gross_margin_percentage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Gross margin percentage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FLOAT(11, 9)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01828"/>
                  </a:ext>
                </a:extLst>
              </a:tr>
              <a:tr h="1722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gross_income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Gross Income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DECIMAL(10, 2)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234787"/>
                  </a:ext>
                </a:extLst>
              </a:tr>
              <a:tr h="1461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>
                          <a:effectLst/>
                        </a:rPr>
                        <a:t>rating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IN" sz="800" dirty="0">
                          <a:effectLst/>
                        </a:rPr>
                        <a:t>Rating</a:t>
                      </a:r>
                    </a:p>
                  </a:txBody>
                  <a:tcPr marL="46257" marR="46257" marT="23129" marB="231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33305" marR="33305" marT="16653" marB="1665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AB6B-AB02-3C9C-DE9E-3857D51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03098"/>
            <a:ext cx="9603275" cy="1049235"/>
          </a:xfrm>
        </p:spPr>
        <p:txBody>
          <a:bodyPr/>
          <a:lstStyle/>
          <a:p>
            <a:r>
              <a:rPr lang="en-IN" dirty="0"/>
              <a:t>Product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9B79A-6BC0-29C7-390A-493880F39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875" y="2273414"/>
            <a:ext cx="97689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Best-Selling Product Lines: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Highlight product lines with the highest revenue and quantity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Gender Preferences: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Show which product lines are favored by different genders.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 Ratings: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Present the average ratings for each product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Best Timing for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Identify the best times of day for maximizing sales and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7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261D-F760-B5EA-82FE-3373264A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There are 6 product line in the data set</a:t>
            </a:r>
          </a:p>
          <a:p>
            <a:pPr marL="0" indent="0"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751185-649A-C8BE-2DE7-9AC504F3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B048CE-4185-B3AB-B804-D9C286D6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94390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9258D87-ABE9-9A96-2A05-A6B5EFE2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1839149"/>
            <a:ext cx="28484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Fashion and 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Food and Beverages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Electronic Accessories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Sports and Travel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Home and Lifestyle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Health and Beauty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249A2-52C7-9C5E-6B28-B252DE0D4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95" y="1943003"/>
            <a:ext cx="4725059" cy="1390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CEEB1-C13C-08ED-46AD-FEDE711AC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95" y="3462313"/>
            <a:ext cx="273405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94C5-8068-BD4C-F1D9-EFD3A2E1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5735"/>
            <a:ext cx="9603275" cy="1049235"/>
          </a:xfrm>
        </p:spPr>
        <p:txBody>
          <a:bodyPr/>
          <a:lstStyle/>
          <a:p>
            <a:r>
              <a:rPr lang="en-IN" dirty="0"/>
              <a:t>PRODUCT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666265-7D22-CDC4-7280-E243B1BA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Food and Beverages: The highest revenue category, generating ₹56,144.84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Health and Beauty: The lowest revenue category, with ₹49,193.74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Fashion Accessories*: Female customers purchase these items with high frequency.</a:t>
            </a:r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00808D-A829-C475-27D7-B4669651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23" y="3247890"/>
            <a:ext cx="4548577" cy="1428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8A2941-926C-28FA-6269-AA09FFC2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23" y="4732591"/>
            <a:ext cx="3219899" cy="1257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8954DD-FF15-B233-3855-4CC8CD24A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45" y="3247891"/>
            <a:ext cx="5238156" cy="14288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9C6729-7329-0FEE-1699-EA3F26A46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62" y="4732591"/>
            <a:ext cx="3238952" cy="12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607B-C955-3802-4300-891F7399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5106"/>
            <a:ext cx="9603275" cy="1049235"/>
          </a:xfrm>
        </p:spPr>
        <p:txBody>
          <a:bodyPr/>
          <a:lstStyle/>
          <a:p>
            <a:r>
              <a:rPr lang="en-IN" dirty="0"/>
              <a:t>SALES 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64FA-023E-D5C4-9F13-9B7C494C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796681" cy="40377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1. Monthly Sales Overview: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January: Highest sales  110,754,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March: Sales recorded 104,243,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February: Lowest sales 92,589, </a:t>
            </a:r>
          </a:p>
          <a:p>
            <a:r>
              <a:rPr lang="en-US" sz="2300" dirty="0"/>
              <a:t>2. Branch-Wise Revenue: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Naypyitaw: Achieved the highest revenue with 110,568 units sold.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Yangon: Recorded 106,200 units in revenue.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Mandalay: Slightly lower, with 106,197 units in revenue.</a:t>
            </a:r>
          </a:p>
          <a:p>
            <a:r>
              <a:rPr lang="en-US" sz="2300" dirty="0"/>
              <a:t>3. Sales Insights: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Highest occurrence of sales recorded during evening hours across all branches.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- Payment method E-wallet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46752-5339-5141-4BA7-4CA10D12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6" y="1966041"/>
            <a:ext cx="4112878" cy="29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1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769-DC54-A705-8DFE-401086B3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76" y="1082003"/>
            <a:ext cx="9603275" cy="1049235"/>
          </a:xfrm>
        </p:spPr>
        <p:txBody>
          <a:bodyPr/>
          <a:lstStyle/>
          <a:p>
            <a:r>
              <a:rPr lang="en-US" dirty="0"/>
              <a:t>Customer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AF4E-CA31-E676-7A35-152E4959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26" y="1853754"/>
            <a:ext cx="10563789" cy="345061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C98BAE-7DAD-E952-501E-6B0DCC87F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6" y="2038421"/>
            <a:ext cx="789961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/>
              <a:t>Customer Type Analysis: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1.Identify Customer Types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Divide customers into 'Member' and 'Normal'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2.Top Product Purchases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Determine which customer type buys the most products.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1400" b="1" dirty="0">
                <a:latin typeface="+mj-lt"/>
              </a:rPr>
              <a:t>Gender Distribution per Branch</a:t>
            </a:r>
            <a:r>
              <a:rPr lang="en-US" sz="1400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1.Gender Breakdown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Analyze the gender distribution (Male/Female) across differe</a:t>
            </a:r>
            <a:r>
              <a:rPr lang="en-US" sz="1400" dirty="0">
                <a:latin typeface="+mj-lt"/>
              </a:rPr>
              <a:t>nt branches.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2.Customer Type by Gender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Further segment this data by customer type (Member vs. Normal) to</a:t>
            </a:r>
          </a:p>
          <a:p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understand which gender prefers which type of membership</a:t>
            </a:r>
          </a:p>
          <a:p>
            <a:endParaRPr lang="en-US" sz="1400" dirty="0">
              <a:latin typeface="+mj-lt"/>
              <a:cs typeface="Arial" panose="020B0604020202020204" pitchFamily="34" charset="0"/>
            </a:endParaRP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Payment Method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altLang="en-US" sz="1400" b="1" dirty="0">
                <a:latin typeface="+mj-lt"/>
              </a:rPr>
              <a:t>RATING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BECF2-F9DF-77CA-F279-4B61CED4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03" y="2179635"/>
            <a:ext cx="2407297" cy="3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84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480</TotalTime>
  <Words>813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Amazon Sales Analysis</vt:lpstr>
      <vt:lpstr> Overview of Amazon Company</vt:lpstr>
      <vt:lpstr>project Overview</vt:lpstr>
      <vt:lpstr>Data description</vt:lpstr>
      <vt:lpstr>Product analysis</vt:lpstr>
      <vt:lpstr>Product analysis</vt:lpstr>
      <vt:lpstr>PRODUCT ANALYSIS</vt:lpstr>
      <vt:lpstr>SALES  ANAlysis</vt:lpstr>
      <vt:lpstr>Customer analysis</vt:lpstr>
      <vt:lpstr>Customer analysis</vt:lpstr>
      <vt:lpstr>Customer analysis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Khetale</dc:creator>
  <cp:lastModifiedBy>Sam Khetale</cp:lastModifiedBy>
  <cp:revision>1</cp:revision>
  <dcterms:created xsi:type="dcterms:W3CDTF">2024-08-27T12:47:39Z</dcterms:created>
  <dcterms:modified xsi:type="dcterms:W3CDTF">2024-08-28T09:46:22Z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