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3" r:id="rId1"/>
  </p:sldMasterIdLst>
  <p:sldIdLst>
    <p:sldId id="273" r:id="rId2"/>
    <p:sldId id="274" r:id="rId3"/>
    <p:sldId id="279" r:id="rId4"/>
    <p:sldId id="275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32B7B-2851-4810-A032-60FF7B2DC6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E69E95-B6B9-4597-AE83-7657F083A750}">
      <dgm:prSet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b="1" baseline="0" dirty="0"/>
            <a:t>Project Name: Pizza Sales Insight</a:t>
          </a:r>
          <a:endParaRPr lang="en-IN" b="1" dirty="0"/>
        </a:p>
      </dgm:t>
    </dgm:pt>
    <dgm:pt modelId="{0C6B91E3-6962-4C1C-BF06-764A8A4EF320}" type="parTrans" cxnId="{C53F1A7D-943C-45CE-A04D-3AF203E6AA74}">
      <dgm:prSet/>
      <dgm:spPr/>
      <dgm:t>
        <a:bodyPr/>
        <a:lstStyle/>
        <a:p>
          <a:endParaRPr lang="en-IN"/>
        </a:p>
      </dgm:t>
    </dgm:pt>
    <dgm:pt modelId="{132BCA3E-315A-486E-97E2-815BA4C95582}" type="sibTrans" cxnId="{C53F1A7D-943C-45CE-A04D-3AF203E6AA74}">
      <dgm:prSet/>
      <dgm:spPr/>
      <dgm:t>
        <a:bodyPr/>
        <a:lstStyle/>
        <a:p>
          <a:endParaRPr lang="en-IN"/>
        </a:p>
      </dgm:t>
    </dgm:pt>
    <dgm:pt modelId="{1EFB687F-0CAC-4F5B-821F-0602AE4FB3A4}" type="pres">
      <dgm:prSet presAssocID="{17332B7B-2851-4810-A032-60FF7B2DC654}" presName="linear" presStyleCnt="0">
        <dgm:presLayoutVars>
          <dgm:animLvl val="lvl"/>
          <dgm:resizeHandles val="exact"/>
        </dgm:presLayoutVars>
      </dgm:prSet>
      <dgm:spPr/>
    </dgm:pt>
    <dgm:pt modelId="{8B644983-5F05-46CB-AE0C-E859C37EA65E}" type="pres">
      <dgm:prSet presAssocID="{1EE69E95-B6B9-4597-AE83-7657F083A750}" presName="parentText" presStyleLbl="node1" presStyleIdx="0" presStyleCnt="1" custLinFactNeighborX="180" custLinFactNeighborY="-4131">
        <dgm:presLayoutVars>
          <dgm:chMax val="0"/>
          <dgm:bulletEnabled val="1"/>
        </dgm:presLayoutVars>
      </dgm:prSet>
      <dgm:spPr/>
    </dgm:pt>
  </dgm:ptLst>
  <dgm:cxnLst>
    <dgm:cxn modelId="{80C64C48-61D2-4A39-81E0-57DC68658E07}" type="presOf" srcId="{1EE69E95-B6B9-4597-AE83-7657F083A750}" destId="{8B644983-5F05-46CB-AE0C-E859C37EA65E}" srcOrd="0" destOrd="0" presId="urn:microsoft.com/office/officeart/2005/8/layout/vList2"/>
    <dgm:cxn modelId="{C53F1A7D-943C-45CE-A04D-3AF203E6AA74}" srcId="{17332B7B-2851-4810-A032-60FF7B2DC654}" destId="{1EE69E95-B6B9-4597-AE83-7657F083A750}" srcOrd="0" destOrd="0" parTransId="{0C6B91E3-6962-4C1C-BF06-764A8A4EF320}" sibTransId="{132BCA3E-315A-486E-97E2-815BA4C95582}"/>
    <dgm:cxn modelId="{58687EB4-0DF5-40B3-B9A3-943C506CA7D2}" type="presOf" srcId="{17332B7B-2851-4810-A032-60FF7B2DC654}" destId="{1EFB687F-0CAC-4F5B-821F-0602AE4FB3A4}" srcOrd="0" destOrd="0" presId="urn:microsoft.com/office/officeart/2005/8/layout/vList2"/>
    <dgm:cxn modelId="{8A864C9C-B53E-46F9-9E7C-8FAC722E9A7D}" type="presParOf" srcId="{1EFB687F-0CAC-4F5B-821F-0602AE4FB3A4}" destId="{8B644983-5F05-46CB-AE0C-E859C37EA6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925DA-7350-4D36-8331-6AB80904878D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8047CE-FAE9-4919-8114-8B3BC7B330BC}">
      <dgm:prSet custT="1"/>
      <dgm:spPr/>
      <dgm:t>
        <a:bodyPr/>
        <a:lstStyle/>
        <a:p>
          <a:r>
            <a:rPr lang="en-US" sz="1400" b="1" dirty="0"/>
            <a:t>Objective:   </a:t>
          </a:r>
          <a:r>
            <a:rPr lang="en-US" sz="1600" dirty="0"/>
            <a:t>Analyze pizza sales to identify best-selling items, peak sales hours,</a:t>
          </a:r>
          <a:endParaRPr lang="en-IN" sz="1600" dirty="0"/>
        </a:p>
      </dgm:t>
    </dgm:pt>
    <dgm:pt modelId="{0B468595-049C-44ED-910D-E1B14D16EF76}" type="parTrans" cxnId="{C98E4EB9-CC02-4414-8E25-717EE3184AD3}">
      <dgm:prSet/>
      <dgm:spPr/>
      <dgm:t>
        <a:bodyPr/>
        <a:lstStyle/>
        <a:p>
          <a:endParaRPr lang="en-IN"/>
        </a:p>
      </dgm:t>
    </dgm:pt>
    <dgm:pt modelId="{71AB8A69-F038-4321-A699-4BC0AEE60DD5}" type="sibTrans" cxnId="{C98E4EB9-CC02-4414-8E25-717EE3184AD3}">
      <dgm:prSet/>
      <dgm:spPr/>
      <dgm:t>
        <a:bodyPr/>
        <a:lstStyle/>
        <a:p>
          <a:endParaRPr lang="en-IN"/>
        </a:p>
      </dgm:t>
    </dgm:pt>
    <dgm:pt modelId="{E5B64F76-3D3F-4190-B955-FFA4F7432774}">
      <dgm:prSet custT="1"/>
      <dgm:spPr/>
      <dgm:t>
        <a:bodyPr/>
        <a:lstStyle/>
        <a:p>
          <a:r>
            <a:rPr lang="en-US" sz="1400" dirty="0"/>
            <a:t>                   </a:t>
          </a:r>
          <a:r>
            <a:rPr lang="en-US" sz="1600" dirty="0"/>
            <a:t>and customer preferences, ultimately aiding in better business decisions</a:t>
          </a:r>
          <a:r>
            <a:rPr lang="en-US" sz="1400" dirty="0"/>
            <a:t>.</a:t>
          </a:r>
          <a:endParaRPr lang="en-IN" sz="1400" dirty="0"/>
        </a:p>
      </dgm:t>
    </dgm:pt>
    <dgm:pt modelId="{8F6DD7D5-CE5C-42B0-9527-AFE47E70EA69}" type="parTrans" cxnId="{F9A93D73-A307-4CA3-A708-E29E9A2CC38D}">
      <dgm:prSet/>
      <dgm:spPr/>
      <dgm:t>
        <a:bodyPr/>
        <a:lstStyle/>
        <a:p>
          <a:endParaRPr lang="en-IN"/>
        </a:p>
      </dgm:t>
    </dgm:pt>
    <dgm:pt modelId="{C6B902F8-6DCC-4791-A89B-21B5B9FF45E7}" type="sibTrans" cxnId="{F9A93D73-A307-4CA3-A708-E29E9A2CC38D}">
      <dgm:prSet/>
      <dgm:spPr/>
      <dgm:t>
        <a:bodyPr/>
        <a:lstStyle/>
        <a:p>
          <a:endParaRPr lang="en-IN"/>
        </a:p>
      </dgm:t>
    </dgm:pt>
    <dgm:pt modelId="{72DB004C-D06C-46F1-B997-10275A41EF84}">
      <dgm:prSet custT="1"/>
      <dgm:spPr/>
      <dgm:t>
        <a:bodyPr/>
        <a:lstStyle/>
        <a:p>
          <a:r>
            <a:rPr lang="en-IN" sz="1400" b="1" dirty="0"/>
            <a:t>Data Sources:  </a:t>
          </a:r>
          <a:r>
            <a:rPr lang="en-IN" sz="1400" dirty="0"/>
            <a:t>-1</a:t>
          </a:r>
          <a:r>
            <a:rPr lang="en-IN" sz="1600" dirty="0"/>
            <a:t>) Orders Table:- Details of each order.</a:t>
          </a:r>
        </a:p>
      </dgm:t>
    </dgm:pt>
    <dgm:pt modelId="{21C4EC0F-AFA9-4A90-B287-31CB5BA7F2D8}" type="parTrans" cxnId="{2839328A-60F7-4A32-BFEB-839D443B7A0C}">
      <dgm:prSet/>
      <dgm:spPr/>
      <dgm:t>
        <a:bodyPr/>
        <a:lstStyle/>
        <a:p>
          <a:endParaRPr lang="en-IN"/>
        </a:p>
      </dgm:t>
    </dgm:pt>
    <dgm:pt modelId="{7D595084-E52F-4D18-AD71-1D67E3C27582}" type="sibTrans" cxnId="{2839328A-60F7-4A32-BFEB-839D443B7A0C}">
      <dgm:prSet/>
      <dgm:spPr/>
      <dgm:t>
        <a:bodyPr/>
        <a:lstStyle/>
        <a:p>
          <a:endParaRPr lang="en-IN"/>
        </a:p>
      </dgm:t>
    </dgm:pt>
    <dgm:pt modelId="{4C937671-541A-437E-846B-8BCA20072B80}">
      <dgm:prSet custT="1"/>
      <dgm:spPr/>
      <dgm:t>
        <a:bodyPr/>
        <a:lstStyle/>
        <a:p>
          <a:r>
            <a:rPr lang="en-IN" sz="1400" dirty="0"/>
            <a:t>                          2</a:t>
          </a:r>
          <a:r>
            <a:rPr lang="en-IN" sz="1600" dirty="0"/>
            <a:t>) Orders Details Table:- Quantity and order specifics</a:t>
          </a:r>
          <a:r>
            <a:rPr lang="en-IN" sz="1400" dirty="0"/>
            <a:t>.</a:t>
          </a:r>
        </a:p>
      </dgm:t>
    </dgm:pt>
    <dgm:pt modelId="{7BF5CC01-15A4-4F92-AC4C-F330CE2E8D63}" type="parTrans" cxnId="{07165504-B3E6-4E3D-A9B3-6243BBA95B9D}">
      <dgm:prSet/>
      <dgm:spPr/>
      <dgm:t>
        <a:bodyPr/>
        <a:lstStyle/>
        <a:p>
          <a:endParaRPr lang="en-IN"/>
        </a:p>
      </dgm:t>
    </dgm:pt>
    <dgm:pt modelId="{E62F0B18-845D-4C06-A974-C7C661E3AF79}" type="sibTrans" cxnId="{07165504-B3E6-4E3D-A9B3-6243BBA95B9D}">
      <dgm:prSet/>
      <dgm:spPr/>
      <dgm:t>
        <a:bodyPr/>
        <a:lstStyle/>
        <a:p>
          <a:endParaRPr lang="en-IN"/>
        </a:p>
      </dgm:t>
    </dgm:pt>
    <dgm:pt modelId="{586BB252-2BDD-44E4-9207-9C1CFF8D71A8}">
      <dgm:prSet custT="1"/>
      <dgm:spPr/>
      <dgm:t>
        <a:bodyPr/>
        <a:lstStyle/>
        <a:p>
          <a:r>
            <a:rPr lang="en-IN" sz="1400" dirty="0"/>
            <a:t>                          3)</a:t>
          </a:r>
          <a:r>
            <a:rPr lang="en-IN" sz="1600" dirty="0"/>
            <a:t>Pizzas Table:- Pizza prices</a:t>
          </a:r>
          <a:r>
            <a:rPr lang="en-IN" sz="1400" dirty="0"/>
            <a:t>.</a:t>
          </a:r>
        </a:p>
      </dgm:t>
    </dgm:pt>
    <dgm:pt modelId="{F6AD5B0B-3F7D-4231-891D-6BB1B58F2250}" type="parTrans" cxnId="{302248B9-A01C-4893-90C7-BE107B86C10B}">
      <dgm:prSet/>
      <dgm:spPr/>
      <dgm:t>
        <a:bodyPr/>
        <a:lstStyle/>
        <a:p>
          <a:endParaRPr lang="en-IN"/>
        </a:p>
      </dgm:t>
    </dgm:pt>
    <dgm:pt modelId="{84225C2D-93C0-4CF9-9E0B-F0D2D0486493}" type="sibTrans" cxnId="{302248B9-A01C-4893-90C7-BE107B86C10B}">
      <dgm:prSet/>
      <dgm:spPr/>
      <dgm:t>
        <a:bodyPr/>
        <a:lstStyle/>
        <a:p>
          <a:endParaRPr lang="en-IN"/>
        </a:p>
      </dgm:t>
    </dgm:pt>
    <dgm:pt modelId="{407581A9-D75E-4554-9EBE-CD8B803B539B}">
      <dgm:prSet custT="1"/>
      <dgm:spPr/>
      <dgm:t>
        <a:bodyPr/>
        <a:lstStyle/>
        <a:p>
          <a:r>
            <a:rPr lang="en-IN" sz="1400" dirty="0"/>
            <a:t>                         4)</a:t>
          </a:r>
          <a:r>
            <a:rPr lang="en-IN" sz="1600" dirty="0"/>
            <a:t>Pizza Type Table:- Categorization of pizzas by type</a:t>
          </a:r>
        </a:p>
      </dgm:t>
    </dgm:pt>
    <dgm:pt modelId="{BBFC1BFC-AE72-4789-AF37-4208691FDB75}" type="parTrans" cxnId="{27C44BC4-E243-4AEA-9938-46EE2A2E8A13}">
      <dgm:prSet/>
      <dgm:spPr/>
      <dgm:t>
        <a:bodyPr/>
        <a:lstStyle/>
        <a:p>
          <a:endParaRPr lang="en-IN"/>
        </a:p>
      </dgm:t>
    </dgm:pt>
    <dgm:pt modelId="{52C3AB3D-11D3-4AF3-BBDD-4A1321235FA4}" type="sibTrans" cxnId="{27C44BC4-E243-4AEA-9938-46EE2A2E8A13}">
      <dgm:prSet/>
      <dgm:spPr/>
      <dgm:t>
        <a:bodyPr/>
        <a:lstStyle/>
        <a:p>
          <a:endParaRPr lang="en-IN"/>
        </a:p>
      </dgm:t>
    </dgm:pt>
    <dgm:pt modelId="{0CD41E40-A5F1-4EA7-87FE-096E26A6B48B}" type="pres">
      <dgm:prSet presAssocID="{141925DA-7350-4D36-8331-6AB80904878D}" presName="linear" presStyleCnt="0">
        <dgm:presLayoutVars>
          <dgm:dir/>
          <dgm:animLvl val="lvl"/>
          <dgm:resizeHandles val="exact"/>
        </dgm:presLayoutVars>
      </dgm:prSet>
      <dgm:spPr/>
    </dgm:pt>
    <dgm:pt modelId="{1DA6A6C3-8625-451C-9403-9158C8B661AD}" type="pres">
      <dgm:prSet presAssocID="{9A8047CE-FAE9-4919-8114-8B3BC7B330BC}" presName="parentLin" presStyleCnt="0"/>
      <dgm:spPr/>
    </dgm:pt>
    <dgm:pt modelId="{37E4D59A-AFF7-41AE-94D4-34D29D25E651}" type="pres">
      <dgm:prSet presAssocID="{9A8047CE-FAE9-4919-8114-8B3BC7B330BC}" presName="parentLeftMargin" presStyleLbl="node1" presStyleIdx="0" presStyleCnt="6"/>
      <dgm:spPr/>
    </dgm:pt>
    <dgm:pt modelId="{E8B10468-195D-4DFF-8A13-98C9102ECC88}" type="pres">
      <dgm:prSet presAssocID="{9A8047CE-FAE9-4919-8114-8B3BC7B330B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4DB6E6-C821-42FE-B718-180414D54B32}" type="pres">
      <dgm:prSet presAssocID="{9A8047CE-FAE9-4919-8114-8B3BC7B330BC}" presName="negativeSpace" presStyleCnt="0"/>
      <dgm:spPr/>
    </dgm:pt>
    <dgm:pt modelId="{486607F2-74E7-401F-A109-B6B1944A31F3}" type="pres">
      <dgm:prSet presAssocID="{9A8047CE-FAE9-4919-8114-8B3BC7B330BC}" presName="childText" presStyleLbl="conFgAcc1" presStyleIdx="0" presStyleCnt="6">
        <dgm:presLayoutVars>
          <dgm:bulletEnabled val="1"/>
        </dgm:presLayoutVars>
      </dgm:prSet>
      <dgm:spPr/>
    </dgm:pt>
    <dgm:pt modelId="{A5CCAA42-64F0-4FB9-BD7C-3156B01A1AFF}" type="pres">
      <dgm:prSet presAssocID="{71AB8A69-F038-4321-A699-4BC0AEE60DD5}" presName="spaceBetweenRectangles" presStyleCnt="0"/>
      <dgm:spPr/>
    </dgm:pt>
    <dgm:pt modelId="{6718E5F2-7DD1-40E7-80F4-A060A37677B4}" type="pres">
      <dgm:prSet presAssocID="{E5B64F76-3D3F-4190-B955-FFA4F7432774}" presName="parentLin" presStyleCnt="0"/>
      <dgm:spPr/>
    </dgm:pt>
    <dgm:pt modelId="{A0032752-E3BE-44D0-BC10-F108384E4B9A}" type="pres">
      <dgm:prSet presAssocID="{E5B64F76-3D3F-4190-B955-FFA4F7432774}" presName="parentLeftMargin" presStyleLbl="node1" presStyleIdx="0" presStyleCnt="6"/>
      <dgm:spPr/>
    </dgm:pt>
    <dgm:pt modelId="{FCB23F2D-1CAC-4712-A2C8-F98EB3EE1855}" type="pres">
      <dgm:prSet presAssocID="{E5B64F76-3D3F-4190-B955-FFA4F743277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89E3112-9C27-44C1-8273-D7778F0E40BB}" type="pres">
      <dgm:prSet presAssocID="{E5B64F76-3D3F-4190-B955-FFA4F7432774}" presName="negativeSpace" presStyleCnt="0"/>
      <dgm:spPr/>
    </dgm:pt>
    <dgm:pt modelId="{62739E19-BA4C-40DC-A2E0-CEBB2F2E7E23}" type="pres">
      <dgm:prSet presAssocID="{E5B64F76-3D3F-4190-B955-FFA4F7432774}" presName="childText" presStyleLbl="conFgAcc1" presStyleIdx="1" presStyleCnt="6">
        <dgm:presLayoutVars>
          <dgm:bulletEnabled val="1"/>
        </dgm:presLayoutVars>
      </dgm:prSet>
      <dgm:spPr/>
    </dgm:pt>
    <dgm:pt modelId="{1B7846EB-316B-4274-B481-3FE365AF363C}" type="pres">
      <dgm:prSet presAssocID="{C6B902F8-6DCC-4791-A89B-21B5B9FF45E7}" presName="spaceBetweenRectangles" presStyleCnt="0"/>
      <dgm:spPr/>
    </dgm:pt>
    <dgm:pt modelId="{BBC1FFCA-A6B8-4CB0-B47C-3356235B4F93}" type="pres">
      <dgm:prSet presAssocID="{72DB004C-D06C-46F1-B997-10275A41EF84}" presName="parentLin" presStyleCnt="0"/>
      <dgm:spPr/>
    </dgm:pt>
    <dgm:pt modelId="{42AD768C-D169-4918-B891-A3D3427B6C71}" type="pres">
      <dgm:prSet presAssocID="{72DB004C-D06C-46F1-B997-10275A41EF84}" presName="parentLeftMargin" presStyleLbl="node1" presStyleIdx="1" presStyleCnt="6"/>
      <dgm:spPr/>
    </dgm:pt>
    <dgm:pt modelId="{D5A57B04-7B76-4CF2-8AB1-B5A353797ED6}" type="pres">
      <dgm:prSet presAssocID="{72DB004C-D06C-46F1-B997-10275A41EF8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D2C1D37-A878-409F-BB13-0C302416C4B5}" type="pres">
      <dgm:prSet presAssocID="{72DB004C-D06C-46F1-B997-10275A41EF84}" presName="negativeSpace" presStyleCnt="0"/>
      <dgm:spPr/>
    </dgm:pt>
    <dgm:pt modelId="{C9B10F0B-D398-48A2-8BB0-7184E9897731}" type="pres">
      <dgm:prSet presAssocID="{72DB004C-D06C-46F1-B997-10275A41EF84}" presName="childText" presStyleLbl="conFgAcc1" presStyleIdx="2" presStyleCnt="6">
        <dgm:presLayoutVars>
          <dgm:bulletEnabled val="1"/>
        </dgm:presLayoutVars>
      </dgm:prSet>
      <dgm:spPr/>
    </dgm:pt>
    <dgm:pt modelId="{748A199A-BBF6-43D5-91D5-4E9B26EC56F1}" type="pres">
      <dgm:prSet presAssocID="{7D595084-E52F-4D18-AD71-1D67E3C27582}" presName="spaceBetweenRectangles" presStyleCnt="0"/>
      <dgm:spPr/>
    </dgm:pt>
    <dgm:pt modelId="{09804061-8B2C-45F9-BC68-0035BA4DD942}" type="pres">
      <dgm:prSet presAssocID="{4C937671-541A-437E-846B-8BCA20072B80}" presName="parentLin" presStyleCnt="0"/>
      <dgm:spPr/>
    </dgm:pt>
    <dgm:pt modelId="{1ECE16D8-05BF-416B-947F-D38F5F9B4D30}" type="pres">
      <dgm:prSet presAssocID="{4C937671-541A-437E-846B-8BCA20072B80}" presName="parentLeftMargin" presStyleLbl="node1" presStyleIdx="2" presStyleCnt="6"/>
      <dgm:spPr/>
    </dgm:pt>
    <dgm:pt modelId="{0AF8DBFE-E014-4F7E-9E31-F9CA72FE255B}" type="pres">
      <dgm:prSet presAssocID="{4C937671-541A-437E-846B-8BCA20072B80}" presName="parentText" presStyleLbl="node1" presStyleIdx="3" presStyleCnt="6" custLinFactNeighborX="3584">
        <dgm:presLayoutVars>
          <dgm:chMax val="0"/>
          <dgm:bulletEnabled val="1"/>
        </dgm:presLayoutVars>
      </dgm:prSet>
      <dgm:spPr/>
    </dgm:pt>
    <dgm:pt modelId="{392B2F89-ED94-4FB4-A791-12305F20F392}" type="pres">
      <dgm:prSet presAssocID="{4C937671-541A-437E-846B-8BCA20072B80}" presName="negativeSpace" presStyleCnt="0"/>
      <dgm:spPr/>
    </dgm:pt>
    <dgm:pt modelId="{30E685B1-CBA5-4B91-9394-53724C37750A}" type="pres">
      <dgm:prSet presAssocID="{4C937671-541A-437E-846B-8BCA20072B80}" presName="childText" presStyleLbl="conFgAcc1" presStyleIdx="3" presStyleCnt="6">
        <dgm:presLayoutVars>
          <dgm:bulletEnabled val="1"/>
        </dgm:presLayoutVars>
      </dgm:prSet>
      <dgm:spPr/>
    </dgm:pt>
    <dgm:pt modelId="{76BAFA33-D4E7-4B23-9B01-2220F21D341E}" type="pres">
      <dgm:prSet presAssocID="{E62F0B18-845D-4C06-A974-C7C661E3AF79}" presName="spaceBetweenRectangles" presStyleCnt="0"/>
      <dgm:spPr/>
    </dgm:pt>
    <dgm:pt modelId="{5D97DE46-80CC-45A8-82B9-60740B28D8A7}" type="pres">
      <dgm:prSet presAssocID="{586BB252-2BDD-44E4-9207-9C1CFF8D71A8}" presName="parentLin" presStyleCnt="0"/>
      <dgm:spPr/>
    </dgm:pt>
    <dgm:pt modelId="{57BCAFD1-573F-4791-AC46-CF9EC72A1937}" type="pres">
      <dgm:prSet presAssocID="{586BB252-2BDD-44E4-9207-9C1CFF8D71A8}" presName="parentLeftMargin" presStyleLbl="node1" presStyleIdx="3" presStyleCnt="6"/>
      <dgm:spPr/>
    </dgm:pt>
    <dgm:pt modelId="{BA6224D4-2DCA-4543-8490-64DC3B656ADA}" type="pres">
      <dgm:prSet presAssocID="{586BB252-2BDD-44E4-9207-9C1CFF8D71A8}" presName="parentText" presStyleLbl="node1" presStyleIdx="4" presStyleCnt="6" custLinFactNeighborX="1792" custLinFactNeighborY="9620">
        <dgm:presLayoutVars>
          <dgm:chMax val="0"/>
          <dgm:bulletEnabled val="1"/>
        </dgm:presLayoutVars>
      </dgm:prSet>
      <dgm:spPr/>
    </dgm:pt>
    <dgm:pt modelId="{800120AA-6257-404A-B88A-17DA320897BA}" type="pres">
      <dgm:prSet presAssocID="{586BB252-2BDD-44E4-9207-9C1CFF8D71A8}" presName="negativeSpace" presStyleCnt="0"/>
      <dgm:spPr/>
    </dgm:pt>
    <dgm:pt modelId="{A7083239-0220-4E34-943D-F05935EA5B84}" type="pres">
      <dgm:prSet presAssocID="{586BB252-2BDD-44E4-9207-9C1CFF8D71A8}" presName="childText" presStyleLbl="conFgAcc1" presStyleIdx="4" presStyleCnt="6">
        <dgm:presLayoutVars>
          <dgm:bulletEnabled val="1"/>
        </dgm:presLayoutVars>
      </dgm:prSet>
      <dgm:spPr/>
    </dgm:pt>
    <dgm:pt modelId="{0CDF3A73-534D-437A-89F1-C497EFAD8E57}" type="pres">
      <dgm:prSet presAssocID="{84225C2D-93C0-4CF9-9E0B-F0D2D0486493}" presName="spaceBetweenRectangles" presStyleCnt="0"/>
      <dgm:spPr/>
    </dgm:pt>
    <dgm:pt modelId="{E6B8F32F-972D-48FD-AB02-92AC42E9F524}" type="pres">
      <dgm:prSet presAssocID="{407581A9-D75E-4554-9EBE-CD8B803B539B}" presName="parentLin" presStyleCnt="0"/>
      <dgm:spPr/>
    </dgm:pt>
    <dgm:pt modelId="{C1683916-AF6D-4B7A-B30E-FCCADB2C91D7}" type="pres">
      <dgm:prSet presAssocID="{407581A9-D75E-4554-9EBE-CD8B803B539B}" presName="parentLeftMargin" presStyleLbl="node1" presStyleIdx="4" presStyleCnt="6"/>
      <dgm:spPr/>
    </dgm:pt>
    <dgm:pt modelId="{E3320DC1-0617-41A6-BB27-3F22D14FBC00}" type="pres">
      <dgm:prSet presAssocID="{407581A9-D75E-4554-9EBE-CD8B803B539B}" presName="parentText" presStyleLbl="node1" presStyleIdx="5" presStyleCnt="6" custLinFactNeighborX="-1792" custLinFactNeighborY="-4810">
        <dgm:presLayoutVars>
          <dgm:chMax val="0"/>
          <dgm:bulletEnabled val="1"/>
        </dgm:presLayoutVars>
      </dgm:prSet>
      <dgm:spPr/>
    </dgm:pt>
    <dgm:pt modelId="{35F51718-C5EA-44CA-AE40-A207F3717563}" type="pres">
      <dgm:prSet presAssocID="{407581A9-D75E-4554-9EBE-CD8B803B539B}" presName="negativeSpace" presStyleCnt="0"/>
      <dgm:spPr/>
    </dgm:pt>
    <dgm:pt modelId="{6384F9AB-CF0C-4F11-A2B1-B2668284028B}" type="pres">
      <dgm:prSet presAssocID="{407581A9-D75E-4554-9EBE-CD8B803B539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7165504-B3E6-4E3D-A9B3-6243BBA95B9D}" srcId="{141925DA-7350-4D36-8331-6AB80904878D}" destId="{4C937671-541A-437E-846B-8BCA20072B80}" srcOrd="3" destOrd="0" parTransId="{7BF5CC01-15A4-4F92-AC4C-F330CE2E8D63}" sibTransId="{E62F0B18-845D-4C06-A974-C7C661E3AF79}"/>
    <dgm:cxn modelId="{AD464711-11A9-4938-A62D-E26651342207}" type="presOf" srcId="{72DB004C-D06C-46F1-B997-10275A41EF84}" destId="{D5A57B04-7B76-4CF2-8AB1-B5A353797ED6}" srcOrd="1" destOrd="0" presId="urn:microsoft.com/office/officeart/2005/8/layout/list1"/>
    <dgm:cxn modelId="{13413421-7820-4CCC-B8A4-C7A666D759D2}" type="presOf" srcId="{407581A9-D75E-4554-9EBE-CD8B803B539B}" destId="{E3320DC1-0617-41A6-BB27-3F22D14FBC00}" srcOrd="1" destOrd="0" presId="urn:microsoft.com/office/officeart/2005/8/layout/list1"/>
    <dgm:cxn modelId="{70710925-71A3-404A-82E9-8F643EC9ECE2}" type="presOf" srcId="{9A8047CE-FAE9-4919-8114-8B3BC7B330BC}" destId="{E8B10468-195D-4DFF-8A13-98C9102ECC88}" srcOrd="1" destOrd="0" presId="urn:microsoft.com/office/officeart/2005/8/layout/list1"/>
    <dgm:cxn modelId="{CEDFD42A-D11D-48D5-AC8B-02E62F0B5177}" type="presOf" srcId="{141925DA-7350-4D36-8331-6AB80904878D}" destId="{0CD41E40-A5F1-4EA7-87FE-096E26A6B48B}" srcOrd="0" destOrd="0" presId="urn:microsoft.com/office/officeart/2005/8/layout/list1"/>
    <dgm:cxn modelId="{F9A93D73-A307-4CA3-A708-E29E9A2CC38D}" srcId="{141925DA-7350-4D36-8331-6AB80904878D}" destId="{E5B64F76-3D3F-4190-B955-FFA4F7432774}" srcOrd="1" destOrd="0" parTransId="{8F6DD7D5-CE5C-42B0-9527-AFE47E70EA69}" sibTransId="{C6B902F8-6DCC-4791-A89B-21B5B9FF45E7}"/>
    <dgm:cxn modelId="{E05FF058-E370-4EAC-B780-2C6E8F292380}" type="presOf" srcId="{E5B64F76-3D3F-4190-B955-FFA4F7432774}" destId="{FCB23F2D-1CAC-4712-A2C8-F98EB3EE1855}" srcOrd="1" destOrd="0" presId="urn:microsoft.com/office/officeart/2005/8/layout/list1"/>
    <dgm:cxn modelId="{18985687-41EC-4E6D-B7C9-236CB5B10714}" type="presOf" srcId="{586BB252-2BDD-44E4-9207-9C1CFF8D71A8}" destId="{57BCAFD1-573F-4791-AC46-CF9EC72A1937}" srcOrd="0" destOrd="0" presId="urn:microsoft.com/office/officeart/2005/8/layout/list1"/>
    <dgm:cxn modelId="{2839328A-60F7-4A32-BFEB-839D443B7A0C}" srcId="{141925DA-7350-4D36-8331-6AB80904878D}" destId="{72DB004C-D06C-46F1-B997-10275A41EF84}" srcOrd="2" destOrd="0" parTransId="{21C4EC0F-AFA9-4A90-B287-31CB5BA7F2D8}" sibTransId="{7D595084-E52F-4D18-AD71-1D67E3C27582}"/>
    <dgm:cxn modelId="{8C9D959B-8D6E-4957-B10A-606963B00ADA}" type="presOf" srcId="{9A8047CE-FAE9-4919-8114-8B3BC7B330BC}" destId="{37E4D59A-AFF7-41AE-94D4-34D29D25E651}" srcOrd="0" destOrd="0" presId="urn:microsoft.com/office/officeart/2005/8/layout/list1"/>
    <dgm:cxn modelId="{69D43FA9-C546-4B27-B47C-9BBA30BEF780}" type="presOf" srcId="{E5B64F76-3D3F-4190-B955-FFA4F7432774}" destId="{A0032752-E3BE-44D0-BC10-F108384E4B9A}" srcOrd="0" destOrd="0" presId="urn:microsoft.com/office/officeart/2005/8/layout/list1"/>
    <dgm:cxn modelId="{377C4EAC-7CD0-4C16-ADD4-65E3148268BF}" type="presOf" srcId="{72DB004C-D06C-46F1-B997-10275A41EF84}" destId="{42AD768C-D169-4918-B891-A3D3427B6C71}" srcOrd="0" destOrd="0" presId="urn:microsoft.com/office/officeart/2005/8/layout/list1"/>
    <dgm:cxn modelId="{302248B9-A01C-4893-90C7-BE107B86C10B}" srcId="{141925DA-7350-4D36-8331-6AB80904878D}" destId="{586BB252-2BDD-44E4-9207-9C1CFF8D71A8}" srcOrd="4" destOrd="0" parTransId="{F6AD5B0B-3F7D-4231-891D-6BB1B58F2250}" sibTransId="{84225C2D-93C0-4CF9-9E0B-F0D2D0486493}"/>
    <dgm:cxn modelId="{C98E4EB9-CC02-4414-8E25-717EE3184AD3}" srcId="{141925DA-7350-4D36-8331-6AB80904878D}" destId="{9A8047CE-FAE9-4919-8114-8B3BC7B330BC}" srcOrd="0" destOrd="0" parTransId="{0B468595-049C-44ED-910D-E1B14D16EF76}" sibTransId="{71AB8A69-F038-4321-A699-4BC0AEE60DD5}"/>
    <dgm:cxn modelId="{4C6415C3-CEB6-49E7-97DB-35D834670F51}" type="presOf" srcId="{4C937671-541A-437E-846B-8BCA20072B80}" destId="{1ECE16D8-05BF-416B-947F-D38F5F9B4D30}" srcOrd="0" destOrd="0" presId="urn:microsoft.com/office/officeart/2005/8/layout/list1"/>
    <dgm:cxn modelId="{27C44BC4-E243-4AEA-9938-46EE2A2E8A13}" srcId="{141925DA-7350-4D36-8331-6AB80904878D}" destId="{407581A9-D75E-4554-9EBE-CD8B803B539B}" srcOrd="5" destOrd="0" parTransId="{BBFC1BFC-AE72-4789-AF37-4208691FDB75}" sibTransId="{52C3AB3D-11D3-4AF3-BBDD-4A1321235FA4}"/>
    <dgm:cxn modelId="{618C3CCE-C86E-4F08-9445-AEB4F4D24E01}" type="presOf" srcId="{4C937671-541A-437E-846B-8BCA20072B80}" destId="{0AF8DBFE-E014-4F7E-9E31-F9CA72FE255B}" srcOrd="1" destOrd="0" presId="urn:microsoft.com/office/officeart/2005/8/layout/list1"/>
    <dgm:cxn modelId="{B3F6B5D8-F93C-42DE-AF67-BC5D471CE0FC}" type="presOf" srcId="{586BB252-2BDD-44E4-9207-9C1CFF8D71A8}" destId="{BA6224D4-2DCA-4543-8490-64DC3B656ADA}" srcOrd="1" destOrd="0" presId="urn:microsoft.com/office/officeart/2005/8/layout/list1"/>
    <dgm:cxn modelId="{DA13F3F5-B67D-40D1-91DD-15A9872193EA}" type="presOf" srcId="{407581A9-D75E-4554-9EBE-CD8B803B539B}" destId="{C1683916-AF6D-4B7A-B30E-FCCADB2C91D7}" srcOrd="0" destOrd="0" presId="urn:microsoft.com/office/officeart/2005/8/layout/list1"/>
    <dgm:cxn modelId="{9C31451B-E962-4972-BF5A-3495FF6E27C7}" type="presParOf" srcId="{0CD41E40-A5F1-4EA7-87FE-096E26A6B48B}" destId="{1DA6A6C3-8625-451C-9403-9158C8B661AD}" srcOrd="0" destOrd="0" presId="urn:microsoft.com/office/officeart/2005/8/layout/list1"/>
    <dgm:cxn modelId="{4CD07A95-A375-4652-AC63-B9F5E7A896D9}" type="presParOf" srcId="{1DA6A6C3-8625-451C-9403-9158C8B661AD}" destId="{37E4D59A-AFF7-41AE-94D4-34D29D25E651}" srcOrd="0" destOrd="0" presId="urn:microsoft.com/office/officeart/2005/8/layout/list1"/>
    <dgm:cxn modelId="{1B962A02-526B-4AE3-B737-EEA539CEBAB1}" type="presParOf" srcId="{1DA6A6C3-8625-451C-9403-9158C8B661AD}" destId="{E8B10468-195D-4DFF-8A13-98C9102ECC88}" srcOrd="1" destOrd="0" presId="urn:microsoft.com/office/officeart/2005/8/layout/list1"/>
    <dgm:cxn modelId="{1E47B072-EFB8-4D2A-9600-CF0313E72C81}" type="presParOf" srcId="{0CD41E40-A5F1-4EA7-87FE-096E26A6B48B}" destId="{D14DB6E6-C821-42FE-B718-180414D54B32}" srcOrd="1" destOrd="0" presId="urn:microsoft.com/office/officeart/2005/8/layout/list1"/>
    <dgm:cxn modelId="{907A009C-C07E-46DC-9B2B-3DEEFA557F96}" type="presParOf" srcId="{0CD41E40-A5F1-4EA7-87FE-096E26A6B48B}" destId="{486607F2-74E7-401F-A109-B6B1944A31F3}" srcOrd="2" destOrd="0" presId="urn:microsoft.com/office/officeart/2005/8/layout/list1"/>
    <dgm:cxn modelId="{3E50B137-690F-4EB4-85B3-9E539B52100F}" type="presParOf" srcId="{0CD41E40-A5F1-4EA7-87FE-096E26A6B48B}" destId="{A5CCAA42-64F0-4FB9-BD7C-3156B01A1AFF}" srcOrd="3" destOrd="0" presId="urn:microsoft.com/office/officeart/2005/8/layout/list1"/>
    <dgm:cxn modelId="{55D462F8-4991-4125-953B-0B3A7416FE72}" type="presParOf" srcId="{0CD41E40-A5F1-4EA7-87FE-096E26A6B48B}" destId="{6718E5F2-7DD1-40E7-80F4-A060A37677B4}" srcOrd="4" destOrd="0" presId="urn:microsoft.com/office/officeart/2005/8/layout/list1"/>
    <dgm:cxn modelId="{FD53D83F-D2E5-4AB6-92B3-CA9338904977}" type="presParOf" srcId="{6718E5F2-7DD1-40E7-80F4-A060A37677B4}" destId="{A0032752-E3BE-44D0-BC10-F108384E4B9A}" srcOrd="0" destOrd="0" presId="urn:microsoft.com/office/officeart/2005/8/layout/list1"/>
    <dgm:cxn modelId="{9B9B57E3-79DF-4E41-B1AD-609FF0B8C06F}" type="presParOf" srcId="{6718E5F2-7DD1-40E7-80F4-A060A37677B4}" destId="{FCB23F2D-1CAC-4712-A2C8-F98EB3EE1855}" srcOrd="1" destOrd="0" presId="urn:microsoft.com/office/officeart/2005/8/layout/list1"/>
    <dgm:cxn modelId="{7FD87F06-61F7-4075-8E5C-7A0809D4655A}" type="presParOf" srcId="{0CD41E40-A5F1-4EA7-87FE-096E26A6B48B}" destId="{489E3112-9C27-44C1-8273-D7778F0E40BB}" srcOrd="5" destOrd="0" presId="urn:microsoft.com/office/officeart/2005/8/layout/list1"/>
    <dgm:cxn modelId="{6AB2F7C4-7423-4262-A76B-0D8E155DE4C0}" type="presParOf" srcId="{0CD41E40-A5F1-4EA7-87FE-096E26A6B48B}" destId="{62739E19-BA4C-40DC-A2E0-CEBB2F2E7E23}" srcOrd="6" destOrd="0" presId="urn:microsoft.com/office/officeart/2005/8/layout/list1"/>
    <dgm:cxn modelId="{153239AE-679F-4102-9625-61BB54A2B662}" type="presParOf" srcId="{0CD41E40-A5F1-4EA7-87FE-096E26A6B48B}" destId="{1B7846EB-316B-4274-B481-3FE365AF363C}" srcOrd="7" destOrd="0" presId="urn:microsoft.com/office/officeart/2005/8/layout/list1"/>
    <dgm:cxn modelId="{444EAA51-91CF-45BA-9E71-144430EDF93D}" type="presParOf" srcId="{0CD41E40-A5F1-4EA7-87FE-096E26A6B48B}" destId="{BBC1FFCA-A6B8-4CB0-B47C-3356235B4F93}" srcOrd="8" destOrd="0" presId="urn:microsoft.com/office/officeart/2005/8/layout/list1"/>
    <dgm:cxn modelId="{90493FD1-FF96-48C9-91EC-CF9A75DE20A4}" type="presParOf" srcId="{BBC1FFCA-A6B8-4CB0-B47C-3356235B4F93}" destId="{42AD768C-D169-4918-B891-A3D3427B6C71}" srcOrd="0" destOrd="0" presId="urn:microsoft.com/office/officeart/2005/8/layout/list1"/>
    <dgm:cxn modelId="{416C92EA-B97D-4AA0-80F6-0542B2D200B7}" type="presParOf" srcId="{BBC1FFCA-A6B8-4CB0-B47C-3356235B4F93}" destId="{D5A57B04-7B76-4CF2-8AB1-B5A353797ED6}" srcOrd="1" destOrd="0" presId="urn:microsoft.com/office/officeart/2005/8/layout/list1"/>
    <dgm:cxn modelId="{1BE668E6-E930-4469-9F2C-0B40A3AF4CF3}" type="presParOf" srcId="{0CD41E40-A5F1-4EA7-87FE-096E26A6B48B}" destId="{1D2C1D37-A878-409F-BB13-0C302416C4B5}" srcOrd="9" destOrd="0" presId="urn:microsoft.com/office/officeart/2005/8/layout/list1"/>
    <dgm:cxn modelId="{C6D3B695-BC82-4A0F-BD7D-C51B06E310E8}" type="presParOf" srcId="{0CD41E40-A5F1-4EA7-87FE-096E26A6B48B}" destId="{C9B10F0B-D398-48A2-8BB0-7184E9897731}" srcOrd="10" destOrd="0" presId="urn:microsoft.com/office/officeart/2005/8/layout/list1"/>
    <dgm:cxn modelId="{88EB30A4-3E3F-406B-9D41-F01B6F185981}" type="presParOf" srcId="{0CD41E40-A5F1-4EA7-87FE-096E26A6B48B}" destId="{748A199A-BBF6-43D5-91D5-4E9B26EC56F1}" srcOrd="11" destOrd="0" presId="urn:microsoft.com/office/officeart/2005/8/layout/list1"/>
    <dgm:cxn modelId="{DCD2591D-A905-4EC8-B736-FE3E2353A13B}" type="presParOf" srcId="{0CD41E40-A5F1-4EA7-87FE-096E26A6B48B}" destId="{09804061-8B2C-45F9-BC68-0035BA4DD942}" srcOrd="12" destOrd="0" presId="urn:microsoft.com/office/officeart/2005/8/layout/list1"/>
    <dgm:cxn modelId="{7DE63B7B-49B6-49E3-9655-56EC19EC2D95}" type="presParOf" srcId="{09804061-8B2C-45F9-BC68-0035BA4DD942}" destId="{1ECE16D8-05BF-416B-947F-D38F5F9B4D30}" srcOrd="0" destOrd="0" presId="urn:microsoft.com/office/officeart/2005/8/layout/list1"/>
    <dgm:cxn modelId="{964BC2C8-2B96-4AA3-9E95-80471C3637E4}" type="presParOf" srcId="{09804061-8B2C-45F9-BC68-0035BA4DD942}" destId="{0AF8DBFE-E014-4F7E-9E31-F9CA72FE255B}" srcOrd="1" destOrd="0" presId="urn:microsoft.com/office/officeart/2005/8/layout/list1"/>
    <dgm:cxn modelId="{424772C4-B80D-4B0D-A4E2-3A97E4646F21}" type="presParOf" srcId="{0CD41E40-A5F1-4EA7-87FE-096E26A6B48B}" destId="{392B2F89-ED94-4FB4-A791-12305F20F392}" srcOrd="13" destOrd="0" presId="urn:microsoft.com/office/officeart/2005/8/layout/list1"/>
    <dgm:cxn modelId="{989FF598-240F-4665-87D3-31DBF0EFBEBA}" type="presParOf" srcId="{0CD41E40-A5F1-4EA7-87FE-096E26A6B48B}" destId="{30E685B1-CBA5-4B91-9394-53724C37750A}" srcOrd="14" destOrd="0" presId="urn:microsoft.com/office/officeart/2005/8/layout/list1"/>
    <dgm:cxn modelId="{27751257-E858-4EB6-BB65-A08B0E676675}" type="presParOf" srcId="{0CD41E40-A5F1-4EA7-87FE-096E26A6B48B}" destId="{76BAFA33-D4E7-4B23-9B01-2220F21D341E}" srcOrd="15" destOrd="0" presId="urn:microsoft.com/office/officeart/2005/8/layout/list1"/>
    <dgm:cxn modelId="{F5C5C07E-F3BA-43B4-B436-2DDD8913D880}" type="presParOf" srcId="{0CD41E40-A5F1-4EA7-87FE-096E26A6B48B}" destId="{5D97DE46-80CC-45A8-82B9-60740B28D8A7}" srcOrd="16" destOrd="0" presId="urn:microsoft.com/office/officeart/2005/8/layout/list1"/>
    <dgm:cxn modelId="{FE7776B9-E559-4D68-BF66-9AAC24AA1279}" type="presParOf" srcId="{5D97DE46-80CC-45A8-82B9-60740B28D8A7}" destId="{57BCAFD1-573F-4791-AC46-CF9EC72A1937}" srcOrd="0" destOrd="0" presId="urn:microsoft.com/office/officeart/2005/8/layout/list1"/>
    <dgm:cxn modelId="{3D56A1E6-0B35-44A0-971D-9BF332BE056F}" type="presParOf" srcId="{5D97DE46-80CC-45A8-82B9-60740B28D8A7}" destId="{BA6224D4-2DCA-4543-8490-64DC3B656ADA}" srcOrd="1" destOrd="0" presId="urn:microsoft.com/office/officeart/2005/8/layout/list1"/>
    <dgm:cxn modelId="{8CEC9E1B-A885-47EF-9B3C-3071AD3DA2BC}" type="presParOf" srcId="{0CD41E40-A5F1-4EA7-87FE-096E26A6B48B}" destId="{800120AA-6257-404A-B88A-17DA320897BA}" srcOrd="17" destOrd="0" presId="urn:microsoft.com/office/officeart/2005/8/layout/list1"/>
    <dgm:cxn modelId="{49F01C2E-E8C9-4306-8626-54E4CA8A37A8}" type="presParOf" srcId="{0CD41E40-A5F1-4EA7-87FE-096E26A6B48B}" destId="{A7083239-0220-4E34-943D-F05935EA5B84}" srcOrd="18" destOrd="0" presId="urn:microsoft.com/office/officeart/2005/8/layout/list1"/>
    <dgm:cxn modelId="{DB657EF8-12E3-434E-A86D-8C10F98D47E3}" type="presParOf" srcId="{0CD41E40-A5F1-4EA7-87FE-096E26A6B48B}" destId="{0CDF3A73-534D-437A-89F1-C497EFAD8E57}" srcOrd="19" destOrd="0" presId="urn:microsoft.com/office/officeart/2005/8/layout/list1"/>
    <dgm:cxn modelId="{914343CA-3DD4-48FB-A552-A9C37AEFE9CF}" type="presParOf" srcId="{0CD41E40-A5F1-4EA7-87FE-096E26A6B48B}" destId="{E6B8F32F-972D-48FD-AB02-92AC42E9F524}" srcOrd="20" destOrd="0" presId="urn:microsoft.com/office/officeart/2005/8/layout/list1"/>
    <dgm:cxn modelId="{CEFB8FCB-1548-41B7-AB11-902D8EF016F0}" type="presParOf" srcId="{E6B8F32F-972D-48FD-AB02-92AC42E9F524}" destId="{C1683916-AF6D-4B7A-B30E-FCCADB2C91D7}" srcOrd="0" destOrd="0" presId="urn:microsoft.com/office/officeart/2005/8/layout/list1"/>
    <dgm:cxn modelId="{799895F2-5EA3-4E5B-903E-9F57AF5A4A26}" type="presParOf" srcId="{E6B8F32F-972D-48FD-AB02-92AC42E9F524}" destId="{E3320DC1-0617-41A6-BB27-3F22D14FBC00}" srcOrd="1" destOrd="0" presId="urn:microsoft.com/office/officeart/2005/8/layout/list1"/>
    <dgm:cxn modelId="{42756CDE-8CFF-48B1-93E6-7F761C5F03A7}" type="presParOf" srcId="{0CD41E40-A5F1-4EA7-87FE-096E26A6B48B}" destId="{35F51718-C5EA-44CA-AE40-A207F3717563}" srcOrd="21" destOrd="0" presId="urn:microsoft.com/office/officeart/2005/8/layout/list1"/>
    <dgm:cxn modelId="{2C9D4AE8-0EEA-43B1-BCBC-8ECDB2ADC9C1}" type="presParOf" srcId="{0CD41E40-A5F1-4EA7-87FE-096E26A6B48B}" destId="{6384F9AB-CF0C-4F11-A2B1-B2668284028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CECBA-1656-4BB7-83CA-B9585C2D8D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4D39EF-1F59-4E3D-A730-55D25B3E4D14}">
      <dgm:prSet custT="1"/>
      <dgm:spPr/>
      <dgm:t>
        <a:bodyPr/>
        <a:lstStyle/>
        <a:p>
          <a:r>
            <a:rPr lang="en-US" sz="4400" b="1" baseline="0" dirty="0"/>
            <a:t>Project Name: Pizza Sales Insight</a:t>
          </a:r>
          <a:endParaRPr lang="en-IN" sz="4400" b="1" dirty="0"/>
        </a:p>
      </dgm:t>
    </dgm:pt>
    <dgm:pt modelId="{F3EBAD2D-BBD7-48F2-8E79-3891332ADAF2}" type="parTrans" cxnId="{256BE052-47CE-4498-8D2E-6329DEE5A450}">
      <dgm:prSet/>
      <dgm:spPr/>
      <dgm:t>
        <a:bodyPr/>
        <a:lstStyle/>
        <a:p>
          <a:endParaRPr lang="en-IN"/>
        </a:p>
      </dgm:t>
    </dgm:pt>
    <dgm:pt modelId="{13595493-C738-4342-A252-01A8EBC888DD}" type="sibTrans" cxnId="{256BE052-47CE-4498-8D2E-6329DEE5A450}">
      <dgm:prSet/>
      <dgm:spPr/>
      <dgm:t>
        <a:bodyPr/>
        <a:lstStyle/>
        <a:p>
          <a:endParaRPr lang="en-IN"/>
        </a:p>
      </dgm:t>
    </dgm:pt>
    <dgm:pt modelId="{ACC67DE8-0840-41EE-A95D-A6BBC5DD7F9C}" type="pres">
      <dgm:prSet presAssocID="{AD4CECBA-1656-4BB7-83CA-B9585C2D8D4A}" presName="linear" presStyleCnt="0">
        <dgm:presLayoutVars>
          <dgm:animLvl val="lvl"/>
          <dgm:resizeHandles val="exact"/>
        </dgm:presLayoutVars>
      </dgm:prSet>
      <dgm:spPr/>
    </dgm:pt>
    <dgm:pt modelId="{2C516959-AF1A-4A7D-A224-5C9C4DECE425}" type="pres">
      <dgm:prSet presAssocID="{E24D39EF-1F59-4E3D-A730-55D25B3E4D14}" presName="parentText" presStyleLbl="node1" presStyleIdx="0" presStyleCnt="1" custScaleY="89346">
        <dgm:presLayoutVars>
          <dgm:chMax val="0"/>
          <dgm:bulletEnabled val="1"/>
        </dgm:presLayoutVars>
      </dgm:prSet>
      <dgm:spPr/>
    </dgm:pt>
  </dgm:ptLst>
  <dgm:cxnLst>
    <dgm:cxn modelId="{256BE052-47CE-4498-8D2E-6329DEE5A450}" srcId="{AD4CECBA-1656-4BB7-83CA-B9585C2D8D4A}" destId="{E24D39EF-1F59-4E3D-A730-55D25B3E4D14}" srcOrd="0" destOrd="0" parTransId="{F3EBAD2D-BBD7-48F2-8E79-3891332ADAF2}" sibTransId="{13595493-C738-4342-A252-01A8EBC888DD}"/>
    <dgm:cxn modelId="{034E6CE5-9D58-4DE7-A012-59818821979E}" type="presOf" srcId="{AD4CECBA-1656-4BB7-83CA-B9585C2D8D4A}" destId="{ACC67DE8-0840-41EE-A95D-A6BBC5DD7F9C}" srcOrd="0" destOrd="0" presId="urn:microsoft.com/office/officeart/2005/8/layout/vList2"/>
    <dgm:cxn modelId="{9B69E6ED-661D-493F-ADF8-71FB5821EF93}" type="presOf" srcId="{E24D39EF-1F59-4E3D-A730-55D25B3E4D14}" destId="{2C516959-AF1A-4A7D-A224-5C9C4DECE425}" srcOrd="0" destOrd="0" presId="urn:microsoft.com/office/officeart/2005/8/layout/vList2"/>
    <dgm:cxn modelId="{88DF3E58-E906-450C-B2B3-CF68A1876C00}" type="presParOf" srcId="{ACC67DE8-0840-41EE-A95D-A6BBC5DD7F9C}" destId="{2C516959-AF1A-4A7D-A224-5C9C4DECE4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8734C1-3794-4AA6-AA20-E20D0EFF77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49CF3A-67DC-40CE-B65D-71A6327B53A0}">
      <dgm:prSet custT="1"/>
      <dgm:spPr>
        <a:solidFill>
          <a:schemeClr val="accent2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200" b="1" dirty="0"/>
            <a:t>Key Analyses</a:t>
          </a:r>
          <a:endParaRPr lang="en-IN" sz="3200" b="1" dirty="0"/>
        </a:p>
      </dgm:t>
    </dgm:pt>
    <dgm:pt modelId="{355AD16C-1B8E-40DA-8B30-DACEC0E5ACB3}" type="parTrans" cxnId="{22A8B48E-2FF3-4F6F-85F8-CA782281C8C8}">
      <dgm:prSet/>
      <dgm:spPr/>
      <dgm:t>
        <a:bodyPr/>
        <a:lstStyle/>
        <a:p>
          <a:endParaRPr lang="en-IN"/>
        </a:p>
      </dgm:t>
    </dgm:pt>
    <dgm:pt modelId="{0179AF7D-10D6-4E31-B822-20A016C21409}" type="sibTrans" cxnId="{22A8B48E-2FF3-4F6F-85F8-CA782281C8C8}">
      <dgm:prSet/>
      <dgm:spPr/>
      <dgm:t>
        <a:bodyPr/>
        <a:lstStyle/>
        <a:p>
          <a:endParaRPr lang="en-IN"/>
        </a:p>
      </dgm:t>
    </dgm:pt>
    <dgm:pt modelId="{481CCA95-0514-4EBB-8F76-7299FE1D5C0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2. Best-Selling Pizzas:-Ranked pizzas by sales.</a:t>
          </a:r>
          <a:endParaRPr lang="en-IN" dirty="0"/>
        </a:p>
      </dgm:t>
    </dgm:pt>
    <dgm:pt modelId="{8588C060-2D54-4996-A45A-9BDC3AD982AB}" type="parTrans" cxnId="{5ACECD48-AA41-405C-A99C-03DA18623B87}">
      <dgm:prSet/>
      <dgm:spPr/>
      <dgm:t>
        <a:bodyPr/>
        <a:lstStyle/>
        <a:p>
          <a:endParaRPr lang="en-IN"/>
        </a:p>
      </dgm:t>
    </dgm:pt>
    <dgm:pt modelId="{EE1E39F5-02E5-44D8-9B5D-C01C6AA5B496}" type="sibTrans" cxnId="{5ACECD48-AA41-405C-A99C-03DA18623B87}">
      <dgm:prSet/>
      <dgm:spPr/>
      <dgm:t>
        <a:bodyPr/>
        <a:lstStyle/>
        <a:p>
          <a:endParaRPr lang="en-IN"/>
        </a:p>
      </dgm:t>
    </dgm:pt>
    <dgm:pt modelId="{155E33CF-F3B7-4666-B9F7-B85AE951898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3. Cumulative Revenue:- Tracked revenue growth over time.</a:t>
          </a:r>
          <a:endParaRPr lang="en-IN" dirty="0"/>
        </a:p>
      </dgm:t>
    </dgm:pt>
    <dgm:pt modelId="{E615058C-7C9E-49C8-BAA4-E0A78AEA1022}" type="parTrans" cxnId="{45D4E15E-0D76-4199-A5B2-8957524EDE23}">
      <dgm:prSet/>
      <dgm:spPr/>
      <dgm:t>
        <a:bodyPr/>
        <a:lstStyle/>
        <a:p>
          <a:endParaRPr lang="en-IN"/>
        </a:p>
      </dgm:t>
    </dgm:pt>
    <dgm:pt modelId="{8699C9BB-5485-4A96-BA48-2863AF5D1C19}" type="sibTrans" cxnId="{45D4E15E-0D76-4199-A5B2-8957524EDE23}">
      <dgm:prSet/>
      <dgm:spPr/>
      <dgm:t>
        <a:bodyPr/>
        <a:lstStyle/>
        <a:p>
          <a:endParaRPr lang="en-IN"/>
        </a:p>
      </dgm:t>
    </dgm:pt>
    <dgm:pt modelId="{7108DDA7-AD47-4692-8D40-5B5BC00CD1F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4. Pizza Type Analysis:-Examined sales trends by pizza type.</a:t>
          </a:r>
          <a:endParaRPr lang="en-IN"/>
        </a:p>
      </dgm:t>
    </dgm:pt>
    <dgm:pt modelId="{2480ED18-7567-4705-9D9D-B283FE679A6D}" type="parTrans" cxnId="{0EEE1B73-93F0-4779-8902-356BA6D80B2B}">
      <dgm:prSet/>
      <dgm:spPr/>
      <dgm:t>
        <a:bodyPr/>
        <a:lstStyle/>
        <a:p>
          <a:endParaRPr lang="en-IN"/>
        </a:p>
      </dgm:t>
    </dgm:pt>
    <dgm:pt modelId="{F2C9D780-D81B-48F5-B4C8-036781A903FF}" type="sibTrans" cxnId="{0EEE1B73-93F0-4779-8902-356BA6D80B2B}">
      <dgm:prSet/>
      <dgm:spPr/>
      <dgm:t>
        <a:bodyPr/>
        <a:lstStyle/>
        <a:p>
          <a:endParaRPr lang="en-IN"/>
        </a:p>
      </dgm:t>
    </dgm:pt>
    <dgm:pt modelId="{87D6FDED-D0A4-4837-9C87-98BBE8F90F4F}">
      <dgm:prSet/>
      <dgm:spPr>
        <a:solidFill>
          <a:schemeClr val="accent2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1.Sales Per Hour:- Identified peak sales hours.</a:t>
          </a:r>
          <a:endParaRPr lang="en-IN" dirty="0"/>
        </a:p>
      </dgm:t>
    </dgm:pt>
    <dgm:pt modelId="{832F6165-5251-4D79-9610-BA27DF05BB85}" type="parTrans" cxnId="{240EA0EB-8EC0-461A-B140-CC2C0612EAB6}">
      <dgm:prSet/>
      <dgm:spPr/>
      <dgm:t>
        <a:bodyPr/>
        <a:lstStyle/>
        <a:p>
          <a:endParaRPr lang="en-IN"/>
        </a:p>
      </dgm:t>
    </dgm:pt>
    <dgm:pt modelId="{F4368B96-C62D-4C74-ADB3-17FC6998D6D0}" type="sibTrans" cxnId="{240EA0EB-8EC0-461A-B140-CC2C0612EAB6}">
      <dgm:prSet/>
      <dgm:spPr/>
      <dgm:t>
        <a:bodyPr/>
        <a:lstStyle/>
        <a:p>
          <a:endParaRPr lang="en-IN"/>
        </a:p>
      </dgm:t>
    </dgm:pt>
    <dgm:pt modelId="{10619EB8-1276-45EB-B509-F2A890B93CC4}" type="pres">
      <dgm:prSet presAssocID="{528734C1-3794-4AA6-AA20-E20D0EFF775A}" presName="Name0" presStyleCnt="0">
        <dgm:presLayoutVars>
          <dgm:dir/>
          <dgm:animLvl val="lvl"/>
          <dgm:resizeHandles val="exact"/>
        </dgm:presLayoutVars>
      </dgm:prSet>
      <dgm:spPr/>
    </dgm:pt>
    <dgm:pt modelId="{F0A9E758-B95A-4CF6-8529-8F1E2C33CFF5}" type="pres">
      <dgm:prSet presAssocID="{3649CF3A-67DC-40CE-B65D-71A6327B53A0}" presName="linNode" presStyleCnt="0"/>
      <dgm:spPr/>
    </dgm:pt>
    <dgm:pt modelId="{87021419-8898-4234-A6A1-34B64CED5FBC}" type="pres">
      <dgm:prSet presAssocID="{3649CF3A-67DC-40CE-B65D-71A6327B53A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3386F03-B4C1-4FD3-ACCB-16BDDB5682DD}" type="pres">
      <dgm:prSet presAssocID="{0179AF7D-10D6-4E31-B822-20A016C21409}" presName="sp" presStyleCnt="0"/>
      <dgm:spPr/>
    </dgm:pt>
    <dgm:pt modelId="{84C64B80-E417-49C4-81F3-6EF6CB571D25}" type="pres">
      <dgm:prSet presAssocID="{87D6FDED-D0A4-4837-9C87-98BBE8F90F4F}" presName="linNode" presStyleCnt="0"/>
      <dgm:spPr/>
    </dgm:pt>
    <dgm:pt modelId="{DE33234B-20B4-4360-B79D-025A5E7129A7}" type="pres">
      <dgm:prSet presAssocID="{87D6FDED-D0A4-4837-9C87-98BBE8F90F4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1C749C7-F96E-48C0-BD30-CDE5088A26CE}" type="pres">
      <dgm:prSet presAssocID="{F4368B96-C62D-4C74-ADB3-17FC6998D6D0}" presName="sp" presStyleCnt="0"/>
      <dgm:spPr/>
    </dgm:pt>
    <dgm:pt modelId="{E0151AB6-0D71-44D7-BAC6-93283AD13BEC}" type="pres">
      <dgm:prSet presAssocID="{481CCA95-0514-4EBB-8F76-7299FE1D5C02}" presName="linNode" presStyleCnt="0"/>
      <dgm:spPr/>
    </dgm:pt>
    <dgm:pt modelId="{2D06D51B-6833-4432-88D8-7F642366000B}" type="pres">
      <dgm:prSet presAssocID="{481CCA95-0514-4EBB-8F76-7299FE1D5C0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D296128-1A35-4AE9-A1BB-C38A96D0812F}" type="pres">
      <dgm:prSet presAssocID="{EE1E39F5-02E5-44D8-9B5D-C01C6AA5B496}" presName="sp" presStyleCnt="0"/>
      <dgm:spPr/>
    </dgm:pt>
    <dgm:pt modelId="{065B1A74-41C9-413B-8551-441929C43C4A}" type="pres">
      <dgm:prSet presAssocID="{155E33CF-F3B7-4666-B9F7-B85AE9518981}" presName="linNode" presStyleCnt="0"/>
      <dgm:spPr/>
    </dgm:pt>
    <dgm:pt modelId="{44EC88E5-53A1-4DEE-8674-EF4002A05281}" type="pres">
      <dgm:prSet presAssocID="{155E33CF-F3B7-4666-B9F7-B85AE951898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03FB2D7-C89C-40D3-922E-3B153ED7E4ED}" type="pres">
      <dgm:prSet presAssocID="{8699C9BB-5485-4A96-BA48-2863AF5D1C19}" presName="sp" presStyleCnt="0"/>
      <dgm:spPr/>
    </dgm:pt>
    <dgm:pt modelId="{718011A0-A72E-4125-9207-C9EBB6C4A23C}" type="pres">
      <dgm:prSet presAssocID="{7108DDA7-AD47-4692-8D40-5B5BC00CD1F7}" presName="linNode" presStyleCnt="0"/>
      <dgm:spPr/>
    </dgm:pt>
    <dgm:pt modelId="{1E2E61C1-FB9A-4A46-932A-7122329FF412}" type="pres">
      <dgm:prSet presAssocID="{7108DDA7-AD47-4692-8D40-5B5BC00CD1F7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FD43704-97F6-478A-A4F9-45218759A2DC}" type="presOf" srcId="{3649CF3A-67DC-40CE-B65D-71A6327B53A0}" destId="{87021419-8898-4234-A6A1-34B64CED5FBC}" srcOrd="0" destOrd="0" presId="urn:microsoft.com/office/officeart/2005/8/layout/vList5"/>
    <dgm:cxn modelId="{EAFF2413-0D88-429C-89D8-7C4B940AF2FB}" type="presOf" srcId="{528734C1-3794-4AA6-AA20-E20D0EFF775A}" destId="{10619EB8-1276-45EB-B509-F2A890B93CC4}" srcOrd="0" destOrd="0" presId="urn:microsoft.com/office/officeart/2005/8/layout/vList5"/>
    <dgm:cxn modelId="{E5987029-DD6D-4B79-94E2-DBD077D491DC}" type="presOf" srcId="{87D6FDED-D0A4-4837-9C87-98BBE8F90F4F}" destId="{DE33234B-20B4-4360-B79D-025A5E7129A7}" srcOrd="0" destOrd="0" presId="urn:microsoft.com/office/officeart/2005/8/layout/vList5"/>
    <dgm:cxn modelId="{45D4E15E-0D76-4199-A5B2-8957524EDE23}" srcId="{528734C1-3794-4AA6-AA20-E20D0EFF775A}" destId="{155E33CF-F3B7-4666-B9F7-B85AE9518981}" srcOrd="3" destOrd="0" parTransId="{E615058C-7C9E-49C8-BAA4-E0A78AEA1022}" sibTransId="{8699C9BB-5485-4A96-BA48-2863AF5D1C19}"/>
    <dgm:cxn modelId="{5ACECD48-AA41-405C-A99C-03DA18623B87}" srcId="{528734C1-3794-4AA6-AA20-E20D0EFF775A}" destId="{481CCA95-0514-4EBB-8F76-7299FE1D5C02}" srcOrd="2" destOrd="0" parTransId="{8588C060-2D54-4996-A45A-9BDC3AD982AB}" sibTransId="{EE1E39F5-02E5-44D8-9B5D-C01C6AA5B496}"/>
    <dgm:cxn modelId="{0EEE1B73-93F0-4779-8902-356BA6D80B2B}" srcId="{528734C1-3794-4AA6-AA20-E20D0EFF775A}" destId="{7108DDA7-AD47-4692-8D40-5B5BC00CD1F7}" srcOrd="4" destOrd="0" parTransId="{2480ED18-7567-4705-9D9D-B283FE679A6D}" sibTransId="{F2C9D780-D81B-48F5-B4C8-036781A903FF}"/>
    <dgm:cxn modelId="{22A8B48E-2FF3-4F6F-85F8-CA782281C8C8}" srcId="{528734C1-3794-4AA6-AA20-E20D0EFF775A}" destId="{3649CF3A-67DC-40CE-B65D-71A6327B53A0}" srcOrd="0" destOrd="0" parTransId="{355AD16C-1B8E-40DA-8B30-DACEC0E5ACB3}" sibTransId="{0179AF7D-10D6-4E31-B822-20A016C21409}"/>
    <dgm:cxn modelId="{7AF6DBE4-1748-42F7-A504-7BF66C8646DB}" type="presOf" srcId="{7108DDA7-AD47-4692-8D40-5B5BC00CD1F7}" destId="{1E2E61C1-FB9A-4A46-932A-7122329FF412}" srcOrd="0" destOrd="0" presId="urn:microsoft.com/office/officeart/2005/8/layout/vList5"/>
    <dgm:cxn modelId="{240EA0EB-8EC0-461A-B140-CC2C0612EAB6}" srcId="{528734C1-3794-4AA6-AA20-E20D0EFF775A}" destId="{87D6FDED-D0A4-4837-9C87-98BBE8F90F4F}" srcOrd="1" destOrd="0" parTransId="{832F6165-5251-4D79-9610-BA27DF05BB85}" sibTransId="{F4368B96-C62D-4C74-ADB3-17FC6998D6D0}"/>
    <dgm:cxn modelId="{C942D4F7-22B7-4A30-836F-615007E93DA0}" type="presOf" srcId="{481CCA95-0514-4EBB-8F76-7299FE1D5C02}" destId="{2D06D51B-6833-4432-88D8-7F642366000B}" srcOrd="0" destOrd="0" presId="urn:microsoft.com/office/officeart/2005/8/layout/vList5"/>
    <dgm:cxn modelId="{E9B26FFD-2E24-40EF-B284-638BE9D82811}" type="presOf" srcId="{155E33CF-F3B7-4666-B9F7-B85AE9518981}" destId="{44EC88E5-53A1-4DEE-8674-EF4002A05281}" srcOrd="0" destOrd="0" presId="urn:microsoft.com/office/officeart/2005/8/layout/vList5"/>
    <dgm:cxn modelId="{F58B6166-B9D2-4A89-B656-6C8A6A0EA3E6}" type="presParOf" srcId="{10619EB8-1276-45EB-B509-F2A890B93CC4}" destId="{F0A9E758-B95A-4CF6-8529-8F1E2C33CFF5}" srcOrd="0" destOrd="0" presId="urn:microsoft.com/office/officeart/2005/8/layout/vList5"/>
    <dgm:cxn modelId="{9EA1A365-DD43-4F38-BD06-2F5CF7BD1281}" type="presParOf" srcId="{F0A9E758-B95A-4CF6-8529-8F1E2C33CFF5}" destId="{87021419-8898-4234-A6A1-34B64CED5FBC}" srcOrd="0" destOrd="0" presId="urn:microsoft.com/office/officeart/2005/8/layout/vList5"/>
    <dgm:cxn modelId="{89BD32CB-A1D0-44FB-84C2-0703A900235F}" type="presParOf" srcId="{10619EB8-1276-45EB-B509-F2A890B93CC4}" destId="{53386F03-B4C1-4FD3-ACCB-16BDDB5682DD}" srcOrd="1" destOrd="0" presId="urn:microsoft.com/office/officeart/2005/8/layout/vList5"/>
    <dgm:cxn modelId="{155E9741-613C-48C4-BBD0-795F5C40D5FA}" type="presParOf" srcId="{10619EB8-1276-45EB-B509-F2A890B93CC4}" destId="{84C64B80-E417-49C4-81F3-6EF6CB571D25}" srcOrd="2" destOrd="0" presId="urn:microsoft.com/office/officeart/2005/8/layout/vList5"/>
    <dgm:cxn modelId="{B1587650-80B8-480C-ACA3-39EF54D33320}" type="presParOf" srcId="{84C64B80-E417-49C4-81F3-6EF6CB571D25}" destId="{DE33234B-20B4-4360-B79D-025A5E7129A7}" srcOrd="0" destOrd="0" presId="urn:microsoft.com/office/officeart/2005/8/layout/vList5"/>
    <dgm:cxn modelId="{07E0B7C7-83B8-4442-9FBF-4FEB6E53E1AB}" type="presParOf" srcId="{10619EB8-1276-45EB-B509-F2A890B93CC4}" destId="{C1C749C7-F96E-48C0-BD30-CDE5088A26CE}" srcOrd="3" destOrd="0" presId="urn:microsoft.com/office/officeart/2005/8/layout/vList5"/>
    <dgm:cxn modelId="{BAD526E9-0933-4FC5-8A18-F22BF1BA0B99}" type="presParOf" srcId="{10619EB8-1276-45EB-B509-F2A890B93CC4}" destId="{E0151AB6-0D71-44D7-BAC6-93283AD13BEC}" srcOrd="4" destOrd="0" presId="urn:microsoft.com/office/officeart/2005/8/layout/vList5"/>
    <dgm:cxn modelId="{2B68D7B3-E16D-4F07-8D84-9FC060536EE1}" type="presParOf" srcId="{E0151AB6-0D71-44D7-BAC6-93283AD13BEC}" destId="{2D06D51B-6833-4432-88D8-7F642366000B}" srcOrd="0" destOrd="0" presId="urn:microsoft.com/office/officeart/2005/8/layout/vList5"/>
    <dgm:cxn modelId="{ED89FD77-6DD3-4C05-87CC-5416E50986E1}" type="presParOf" srcId="{10619EB8-1276-45EB-B509-F2A890B93CC4}" destId="{3D296128-1A35-4AE9-A1BB-C38A96D0812F}" srcOrd="5" destOrd="0" presId="urn:microsoft.com/office/officeart/2005/8/layout/vList5"/>
    <dgm:cxn modelId="{B09B8F00-601B-4C16-96F6-68BB523DFCF2}" type="presParOf" srcId="{10619EB8-1276-45EB-B509-F2A890B93CC4}" destId="{065B1A74-41C9-413B-8551-441929C43C4A}" srcOrd="6" destOrd="0" presId="urn:microsoft.com/office/officeart/2005/8/layout/vList5"/>
    <dgm:cxn modelId="{85A20B71-336F-4770-BF4E-FD7F652609CE}" type="presParOf" srcId="{065B1A74-41C9-413B-8551-441929C43C4A}" destId="{44EC88E5-53A1-4DEE-8674-EF4002A05281}" srcOrd="0" destOrd="0" presId="urn:microsoft.com/office/officeart/2005/8/layout/vList5"/>
    <dgm:cxn modelId="{CDDFF80C-6831-4901-A6FA-768F17CA8227}" type="presParOf" srcId="{10619EB8-1276-45EB-B509-F2A890B93CC4}" destId="{F03FB2D7-C89C-40D3-922E-3B153ED7E4ED}" srcOrd="7" destOrd="0" presId="urn:microsoft.com/office/officeart/2005/8/layout/vList5"/>
    <dgm:cxn modelId="{3CB8B694-7CC4-4E91-B2AD-DE9D08E61860}" type="presParOf" srcId="{10619EB8-1276-45EB-B509-F2A890B93CC4}" destId="{718011A0-A72E-4125-9207-C9EBB6C4A23C}" srcOrd="8" destOrd="0" presId="urn:microsoft.com/office/officeart/2005/8/layout/vList5"/>
    <dgm:cxn modelId="{1FD65071-0E1F-402D-A855-E9A944D24F7F}" type="presParOf" srcId="{718011A0-A72E-4125-9207-C9EBB6C4A23C}" destId="{1E2E61C1-FB9A-4A46-932A-7122329FF41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4CECBA-1656-4BB7-83CA-B9585C2D8D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24D39EF-1F59-4E3D-A730-55D25B3E4D14}">
      <dgm:prSet custT="1"/>
      <dgm:spPr/>
      <dgm:t>
        <a:bodyPr/>
        <a:lstStyle/>
        <a:p>
          <a:r>
            <a:rPr lang="en-US" sz="4800" b="1" baseline="0" dirty="0"/>
            <a:t>Project Name: Pizza Sales Insight</a:t>
          </a:r>
          <a:endParaRPr lang="en-IN" sz="4800" b="1" dirty="0"/>
        </a:p>
      </dgm:t>
    </dgm:pt>
    <dgm:pt modelId="{F3EBAD2D-BBD7-48F2-8E79-3891332ADAF2}" type="parTrans" cxnId="{256BE052-47CE-4498-8D2E-6329DEE5A450}">
      <dgm:prSet/>
      <dgm:spPr/>
      <dgm:t>
        <a:bodyPr/>
        <a:lstStyle/>
        <a:p>
          <a:endParaRPr lang="en-IN"/>
        </a:p>
      </dgm:t>
    </dgm:pt>
    <dgm:pt modelId="{13595493-C738-4342-A252-01A8EBC888DD}" type="sibTrans" cxnId="{256BE052-47CE-4498-8D2E-6329DEE5A450}">
      <dgm:prSet/>
      <dgm:spPr/>
      <dgm:t>
        <a:bodyPr/>
        <a:lstStyle/>
        <a:p>
          <a:endParaRPr lang="en-IN"/>
        </a:p>
      </dgm:t>
    </dgm:pt>
    <dgm:pt modelId="{ACC67DE8-0840-41EE-A95D-A6BBC5DD7F9C}" type="pres">
      <dgm:prSet presAssocID="{AD4CECBA-1656-4BB7-83CA-B9585C2D8D4A}" presName="linear" presStyleCnt="0">
        <dgm:presLayoutVars>
          <dgm:animLvl val="lvl"/>
          <dgm:resizeHandles val="exact"/>
        </dgm:presLayoutVars>
      </dgm:prSet>
      <dgm:spPr/>
    </dgm:pt>
    <dgm:pt modelId="{2C516959-AF1A-4A7D-A224-5C9C4DECE425}" type="pres">
      <dgm:prSet presAssocID="{E24D39EF-1F59-4E3D-A730-55D25B3E4D14}" presName="parentText" presStyleLbl="node1" presStyleIdx="0" presStyleCnt="1" custLinFactNeighborX="-177" custLinFactNeighborY="-2960">
        <dgm:presLayoutVars>
          <dgm:chMax val="0"/>
          <dgm:bulletEnabled val="1"/>
        </dgm:presLayoutVars>
      </dgm:prSet>
      <dgm:spPr/>
    </dgm:pt>
  </dgm:ptLst>
  <dgm:cxnLst>
    <dgm:cxn modelId="{256BE052-47CE-4498-8D2E-6329DEE5A450}" srcId="{AD4CECBA-1656-4BB7-83CA-B9585C2D8D4A}" destId="{E24D39EF-1F59-4E3D-A730-55D25B3E4D14}" srcOrd="0" destOrd="0" parTransId="{F3EBAD2D-BBD7-48F2-8E79-3891332ADAF2}" sibTransId="{13595493-C738-4342-A252-01A8EBC888DD}"/>
    <dgm:cxn modelId="{034E6CE5-9D58-4DE7-A012-59818821979E}" type="presOf" srcId="{AD4CECBA-1656-4BB7-83CA-B9585C2D8D4A}" destId="{ACC67DE8-0840-41EE-A95D-A6BBC5DD7F9C}" srcOrd="0" destOrd="0" presId="urn:microsoft.com/office/officeart/2005/8/layout/vList2"/>
    <dgm:cxn modelId="{9B69E6ED-661D-493F-ADF8-71FB5821EF93}" type="presOf" srcId="{E24D39EF-1F59-4E3D-A730-55D25B3E4D14}" destId="{2C516959-AF1A-4A7D-A224-5C9C4DECE425}" srcOrd="0" destOrd="0" presId="urn:microsoft.com/office/officeart/2005/8/layout/vList2"/>
    <dgm:cxn modelId="{88DF3E58-E906-450C-B2B3-CF68A1876C00}" type="presParOf" srcId="{ACC67DE8-0840-41EE-A95D-A6BBC5DD7F9C}" destId="{2C516959-AF1A-4A7D-A224-5C9C4DECE4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A6189A-8F5D-4BFB-9981-831BCABE4B1F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868E28-2D9E-4DF7-93ED-729B0D508FFF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Tools and Techniques:</a:t>
          </a:r>
          <a:endParaRPr lang="en-IN" dirty="0"/>
        </a:p>
      </dgm:t>
    </dgm:pt>
    <dgm:pt modelId="{DC986074-AF2B-4A80-AE1B-33F63AD69A0A}" type="parTrans" cxnId="{2EB2E758-F54B-4853-954B-1F9A3DCF61D2}">
      <dgm:prSet/>
      <dgm:spPr/>
      <dgm:t>
        <a:bodyPr/>
        <a:lstStyle/>
        <a:p>
          <a:endParaRPr lang="en-IN"/>
        </a:p>
      </dgm:t>
    </dgm:pt>
    <dgm:pt modelId="{BE9974BC-F50C-468E-9C10-F571DBEAD0A2}" type="sibTrans" cxnId="{2EB2E758-F54B-4853-954B-1F9A3DCF61D2}">
      <dgm:prSet/>
      <dgm:spPr/>
      <dgm:t>
        <a:bodyPr/>
        <a:lstStyle/>
        <a:p>
          <a:endParaRPr lang="en-IN"/>
        </a:p>
      </dgm:t>
    </dgm:pt>
    <dgm:pt modelId="{356A2018-177C-4C86-ABA4-DDF3F3E742D9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SQL: Used for data extraction and analysis.</a:t>
          </a:r>
          <a:endParaRPr lang="en-IN" dirty="0"/>
        </a:p>
      </dgm:t>
    </dgm:pt>
    <dgm:pt modelId="{01627695-E39B-498C-918E-B68C793F2644}" type="parTrans" cxnId="{CEBEEFFF-005E-46F2-A7A3-FC7DAFA20B7A}">
      <dgm:prSet/>
      <dgm:spPr/>
      <dgm:t>
        <a:bodyPr/>
        <a:lstStyle/>
        <a:p>
          <a:endParaRPr lang="en-IN"/>
        </a:p>
      </dgm:t>
    </dgm:pt>
    <dgm:pt modelId="{84D00F59-5F8E-4C5B-B91A-FDBD50477961}" type="sibTrans" cxnId="{CEBEEFFF-005E-46F2-A7A3-FC7DAFA20B7A}">
      <dgm:prSet/>
      <dgm:spPr/>
      <dgm:t>
        <a:bodyPr/>
        <a:lstStyle/>
        <a:p>
          <a:endParaRPr lang="en-IN"/>
        </a:p>
      </dgm:t>
    </dgm:pt>
    <dgm:pt modelId="{9915CB3F-B29D-4CAB-9F62-0BD9C6CF688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Key SQL Functions JOINs, aggregate functions, window functions, and subqueries.</a:t>
          </a:r>
          <a:endParaRPr lang="en-IN" dirty="0"/>
        </a:p>
      </dgm:t>
    </dgm:pt>
    <dgm:pt modelId="{2072A669-072D-4293-B1A8-55FD0791BE38}" type="parTrans" cxnId="{99671BCD-FC7B-43A9-953D-FEF100BC057D}">
      <dgm:prSet/>
      <dgm:spPr/>
      <dgm:t>
        <a:bodyPr/>
        <a:lstStyle/>
        <a:p>
          <a:endParaRPr lang="en-IN"/>
        </a:p>
      </dgm:t>
    </dgm:pt>
    <dgm:pt modelId="{55F8A5D1-8B42-4A59-BD58-58D863875604}" type="sibTrans" cxnId="{99671BCD-FC7B-43A9-953D-FEF100BC057D}">
      <dgm:prSet/>
      <dgm:spPr/>
      <dgm:t>
        <a:bodyPr/>
        <a:lstStyle/>
        <a:p>
          <a:endParaRPr lang="en-IN"/>
        </a:p>
      </dgm:t>
    </dgm:pt>
    <dgm:pt modelId="{729DF072-3E99-485E-97B5-DB4DA5A1B0BF}" type="pres">
      <dgm:prSet presAssocID="{CCA6189A-8F5D-4BFB-9981-831BCABE4B1F}" presName="Name0" presStyleCnt="0">
        <dgm:presLayoutVars>
          <dgm:chMax val="7"/>
          <dgm:dir/>
          <dgm:animOne val="branch"/>
        </dgm:presLayoutVars>
      </dgm:prSet>
      <dgm:spPr/>
    </dgm:pt>
    <dgm:pt modelId="{D9EA43C8-AFCC-490A-B872-87D9DB55DAB8}" type="pres">
      <dgm:prSet presAssocID="{7C868E28-2D9E-4DF7-93ED-729B0D508FFF}" presName="parTx1" presStyleLbl="node1" presStyleIdx="0" presStyleCnt="3"/>
      <dgm:spPr/>
    </dgm:pt>
    <dgm:pt modelId="{22214389-61E2-4881-832F-C6900D3586D5}" type="pres">
      <dgm:prSet presAssocID="{356A2018-177C-4C86-ABA4-DDF3F3E742D9}" presName="parTx2" presStyleLbl="node1" presStyleIdx="1" presStyleCnt="3"/>
      <dgm:spPr/>
    </dgm:pt>
    <dgm:pt modelId="{79B0D13A-A4F4-4AE6-B13D-F7BBD3CB7491}" type="pres">
      <dgm:prSet presAssocID="{9915CB3F-B29D-4CAB-9F62-0BD9C6CF6883}" presName="parTx3" presStyleLbl="node1" presStyleIdx="2" presStyleCnt="3"/>
      <dgm:spPr/>
    </dgm:pt>
  </dgm:ptLst>
  <dgm:cxnLst>
    <dgm:cxn modelId="{AC16D333-BB4C-4860-820B-B3F3D26C243E}" type="presOf" srcId="{9915CB3F-B29D-4CAB-9F62-0BD9C6CF6883}" destId="{79B0D13A-A4F4-4AE6-B13D-F7BBD3CB7491}" srcOrd="0" destOrd="0" presId="urn:microsoft.com/office/officeart/2009/3/layout/SubStepProcess"/>
    <dgm:cxn modelId="{9027FB35-F111-4659-AA27-AC346A3B64A6}" type="presOf" srcId="{7C868E28-2D9E-4DF7-93ED-729B0D508FFF}" destId="{D9EA43C8-AFCC-490A-B872-87D9DB55DAB8}" srcOrd="0" destOrd="0" presId="urn:microsoft.com/office/officeart/2009/3/layout/SubStepProcess"/>
    <dgm:cxn modelId="{BCABB849-61F3-4C2A-BE8C-02FE997C218E}" type="presOf" srcId="{356A2018-177C-4C86-ABA4-DDF3F3E742D9}" destId="{22214389-61E2-4881-832F-C6900D3586D5}" srcOrd="0" destOrd="0" presId="urn:microsoft.com/office/officeart/2009/3/layout/SubStepProcess"/>
    <dgm:cxn modelId="{2EB2E758-F54B-4853-954B-1F9A3DCF61D2}" srcId="{CCA6189A-8F5D-4BFB-9981-831BCABE4B1F}" destId="{7C868E28-2D9E-4DF7-93ED-729B0D508FFF}" srcOrd="0" destOrd="0" parTransId="{DC986074-AF2B-4A80-AE1B-33F63AD69A0A}" sibTransId="{BE9974BC-F50C-468E-9C10-F571DBEAD0A2}"/>
    <dgm:cxn modelId="{99671BCD-FC7B-43A9-953D-FEF100BC057D}" srcId="{CCA6189A-8F5D-4BFB-9981-831BCABE4B1F}" destId="{9915CB3F-B29D-4CAB-9F62-0BD9C6CF6883}" srcOrd="2" destOrd="0" parTransId="{2072A669-072D-4293-B1A8-55FD0791BE38}" sibTransId="{55F8A5D1-8B42-4A59-BD58-58D863875604}"/>
    <dgm:cxn modelId="{E00219F4-7C6E-48C0-B8B9-DD0373EC49CF}" type="presOf" srcId="{CCA6189A-8F5D-4BFB-9981-831BCABE4B1F}" destId="{729DF072-3E99-485E-97B5-DB4DA5A1B0BF}" srcOrd="0" destOrd="0" presId="urn:microsoft.com/office/officeart/2009/3/layout/SubStepProcess"/>
    <dgm:cxn modelId="{CEBEEFFF-005E-46F2-A7A3-FC7DAFA20B7A}" srcId="{CCA6189A-8F5D-4BFB-9981-831BCABE4B1F}" destId="{356A2018-177C-4C86-ABA4-DDF3F3E742D9}" srcOrd="1" destOrd="0" parTransId="{01627695-E39B-498C-918E-B68C793F2644}" sibTransId="{84D00F59-5F8E-4C5B-B91A-FDBD50477961}"/>
    <dgm:cxn modelId="{CE2794D1-AC04-40D7-8BFE-1B32EE7FAD1D}" type="presParOf" srcId="{729DF072-3E99-485E-97B5-DB4DA5A1B0BF}" destId="{D9EA43C8-AFCC-490A-B872-87D9DB55DAB8}" srcOrd="0" destOrd="0" presId="urn:microsoft.com/office/officeart/2009/3/layout/SubStepProcess"/>
    <dgm:cxn modelId="{AA21A7E4-A054-41E2-BEF0-A852976F7FAF}" type="presParOf" srcId="{729DF072-3E99-485E-97B5-DB4DA5A1B0BF}" destId="{22214389-61E2-4881-832F-C6900D3586D5}" srcOrd="1" destOrd="0" presId="urn:microsoft.com/office/officeart/2009/3/layout/SubStepProcess"/>
    <dgm:cxn modelId="{5B0455F2-F934-433F-98B5-2B662D8200A5}" type="presParOf" srcId="{729DF072-3E99-485E-97B5-DB4DA5A1B0BF}" destId="{79B0D13A-A4F4-4AE6-B13D-F7BBD3CB7491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4CECBA-1656-4BB7-83CA-B9585C2D8D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4D39EF-1F59-4E3D-A730-55D25B3E4D14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SUMARRY</a:t>
          </a:r>
          <a:endParaRPr lang="en-IN" dirty="0"/>
        </a:p>
      </dgm:t>
    </dgm:pt>
    <dgm:pt modelId="{F3EBAD2D-BBD7-48F2-8E79-3891332ADAF2}" type="parTrans" cxnId="{256BE052-47CE-4498-8D2E-6329DEE5A450}">
      <dgm:prSet/>
      <dgm:spPr/>
      <dgm:t>
        <a:bodyPr/>
        <a:lstStyle/>
        <a:p>
          <a:endParaRPr lang="en-IN"/>
        </a:p>
      </dgm:t>
    </dgm:pt>
    <dgm:pt modelId="{13595493-C738-4342-A252-01A8EBC888DD}" type="sibTrans" cxnId="{256BE052-47CE-4498-8D2E-6329DEE5A450}">
      <dgm:prSet/>
      <dgm:spPr/>
      <dgm:t>
        <a:bodyPr/>
        <a:lstStyle/>
        <a:p>
          <a:endParaRPr lang="en-IN"/>
        </a:p>
      </dgm:t>
    </dgm:pt>
    <dgm:pt modelId="{ACC67DE8-0840-41EE-A95D-A6BBC5DD7F9C}" type="pres">
      <dgm:prSet presAssocID="{AD4CECBA-1656-4BB7-83CA-B9585C2D8D4A}" presName="linear" presStyleCnt="0">
        <dgm:presLayoutVars>
          <dgm:animLvl val="lvl"/>
          <dgm:resizeHandles val="exact"/>
        </dgm:presLayoutVars>
      </dgm:prSet>
      <dgm:spPr/>
    </dgm:pt>
    <dgm:pt modelId="{2C516959-AF1A-4A7D-A224-5C9C4DECE425}" type="pres">
      <dgm:prSet presAssocID="{E24D39EF-1F59-4E3D-A730-55D25B3E4D14}" presName="parentText" presStyleLbl="node1" presStyleIdx="0" presStyleCnt="1" custLinFactNeighborX="-14694">
        <dgm:presLayoutVars>
          <dgm:chMax val="0"/>
          <dgm:bulletEnabled val="1"/>
        </dgm:presLayoutVars>
      </dgm:prSet>
      <dgm:spPr/>
    </dgm:pt>
  </dgm:ptLst>
  <dgm:cxnLst>
    <dgm:cxn modelId="{256BE052-47CE-4498-8D2E-6329DEE5A450}" srcId="{AD4CECBA-1656-4BB7-83CA-B9585C2D8D4A}" destId="{E24D39EF-1F59-4E3D-A730-55D25B3E4D14}" srcOrd="0" destOrd="0" parTransId="{F3EBAD2D-BBD7-48F2-8E79-3891332ADAF2}" sibTransId="{13595493-C738-4342-A252-01A8EBC888DD}"/>
    <dgm:cxn modelId="{034E6CE5-9D58-4DE7-A012-59818821979E}" type="presOf" srcId="{AD4CECBA-1656-4BB7-83CA-B9585C2D8D4A}" destId="{ACC67DE8-0840-41EE-A95D-A6BBC5DD7F9C}" srcOrd="0" destOrd="0" presId="urn:microsoft.com/office/officeart/2005/8/layout/vList2"/>
    <dgm:cxn modelId="{9B69E6ED-661D-493F-ADF8-71FB5821EF93}" type="presOf" srcId="{E24D39EF-1F59-4E3D-A730-55D25B3E4D14}" destId="{2C516959-AF1A-4A7D-A224-5C9C4DECE425}" srcOrd="0" destOrd="0" presId="urn:microsoft.com/office/officeart/2005/8/layout/vList2"/>
    <dgm:cxn modelId="{88DF3E58-E906-450C-B2B3-CF68A1876C00}" type="presParOf" srcId="{ACC67DE8-0840-41EE-A95D-A6BBC5DD7F9C}" destId="{2C516959-AF1A-4A7D-A224-5C9C4DECE4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FF495C-3209-4880-A9FC-9A82C00E027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3CCC41-BE29-4046-96F7-26F0C6FA2D61}">
      <dgm:prSet/>
      <dgm:spPr>
        <a:solidFill>
          <a:schemeClr val="accent2"/>
        </a:solidFill>
      </dgm:spPr>
      <dgm:t>
        <a:bodyPr/>
        <a:lstStyle/>
        <a:p>
          <a:r>
            <a:rPr lang="en-US"/>
            <a:t>The "Pizza Sales Insight" project reveals critical insights into pizza sales, including identifying top-selling pizzas, peak sales hours, and preferences for different pizza types. These findings provide a clear direction for optimizing inventory, targeting promotions, and enhancing overall sales strategies.</a:t>
          </a:r>
          <a:endParaRPr lang="en-IN"/>
        </a:p>
      </dgm:t>
    </dgm:pt>
    <dgm:pt modelId="{49BE1F38-9187-4252-81C1-204455B2B5FE}" type="parTrans" cxnId="{3292C3A4-51EE-4415-91C3-929B92FC4C48}">
      <dgm:prSet/>
      <dgm:spPr/>
      <dgm:t>
        <a:bodyPr/>
        <a:lstStyle/>
        <a:p>
          <a:endParaRPr lang="en-IN"/>
        </a:p>
      </dgm:t>
    </dgm:pt>
    <dgm:pt modelId="{5DEB3E0F-6C14-4A72-8AD5-46462262795E}" type="sibTrans" cxnId="{3292C3A4-51EE-4415-91C3-929B92FC4C48}">
      <dgm:prSet/>
      <dgm:spPr/>
      <dgm:t>
        <a:bodyPr/>
        <a:lstStyle/>
        <a:p>
          <a:endParaRPr lang="en-IN"/>
        </a:p>
      </dgm:t>
    </dgm:pt>
    <dgm:pt modelId="{C4D122A1-8BD4-40CB-B5CF-C7554FF460E2}" type="pres">
      <dgm:prSet presAssocID="{E9FF495C-3209-4880-A9FC-9A82C00E0270}" presName="Name0" presStyleCnt="0">
        <dgm:presLayoutVars>
          <dgm:dir/>
          <dgm:resizeHandles val="exact"/>
        </dgm:presLayoutVars>
      </dgm:prSet>
      <dgm:spPr/>
    </dgm:pt>
    <dgm:pt modelId="{CEC15004-1F04-4346-B973-2865A1A9450C}" type="pres">
      <dgm:prSet presAssocID="{E9FF495C-3209-4880-A9FC-9A82C00E0270}" presName="fgShape" presStyleLbl="fgShp" presStyleIdx="0" presStyleCnt="1"/>
      <dgm:spPr/>
    </dgm:pt>
    <dgm:pt modelId="{5746185E-DAAD-423B-B184-2891C1CFF4CE}" type="pres">
      <dgm:prSet presAssocID="{E9FF495C-3209-4880-A9FC-9A82C00E0270}" presName="linComp" presStyleCnt="0"/>
      <dgm:spPr/>
    </dgm:pt>
    <dgm:pt modelId="{BB2E1042-47E3-4952-A6EF-DCA99AE75830}" type="pres">
      <dgm:prSet presAssocID="{213CCC41-BE29-4046-96F7-26F0C6FA2D61}" presName="compNode" presStyleCnt="0"/>
      <dgm:spPr/>
    </dgm:pt>
    <dgm:pt modelId="{60EAF775-3DEA-4154-ADDA-F3931607F8BF}" type="pres">
      <dgm:prSet presAssocID="{213CCC41-BE29-4046-96F7-26F0C6FA2D61}" presName="bkgdShape" presStyleLbl="node1" presStyleIdx="0" presStyleCnt="1" custLinFactNeighborX="-1956" custLinFactNeighborY="-5542"/>
      <dgm:spPr/>
    </dgm:pt>
    <dgm:pt modelId="{70586F4D-B346-4A45-A6E2-DB525506D526}" type="pres">
      <dgm:prSet presAssocID="{213CCC41-BE29-4046-96F7-26F0C6FA2D61}" presName="nodeTx" presStyleLbl="node1" presStyleIdx="0" presStyleCnt="1">
        <dgm:presLayoutVars>
          <dgm:bulletEnabled val="1"/>
        </dgm:presLayoutVars>
      </dgm:prSet>
      <dgm:spPr/>
    </dgm:pt>
    <dgm:pt modelId="{FC9763E1-EA8F-47B2-8D6F-37E814D93DEB}" type="pres">
      <dgm:prSet presAssocID="{213CCC41-BE29-4046-96F7-26F0C6FA2D61}" presName="invisiNode" presStyleLbl="node1" presStyleIdx="0" presStyleCnt="1"/>
      <dgm:spPr/>
    </dgm:pt>
    <dgm:pt modelId="{D9B0643B-B135-4720-9952-C9B94A629992}" type="pres">
      <dgm:prSet presAssocID="{213CCC41-BE29-4046-96F7-26F0C6FA2D61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</dgm:ptLst>
  <dgm:cxnLst>
    <dgm:cxn modelId="{3292C3A4-51EE-4415-91C3-929B92FC4C48}" srcId="{E9FF495C-3209-4880-A9FC-9A82C00E0270}" destId="{213CCC41-BE29-4046-96F7-26F0C6FA2D61}" srcOrd="0" destOrd="0" parTransId="{49BE1F38-9187-4252-81C1-204455B2B5FE}" sibTransId="{5DEB3E0F-6C14-4A72-8AD5-46462262795E}"/>
    <dgm:cxn modelId="{C75883B1-41D3-40DC-8A13-71075D46FBDC}" type="presOf" srcId="{213CCC41-BE29-4046-96F7-26F0C6FA2D61}" destId="{70586F4D-B346-4A45-A6E2-DB525506D526}" srcOrd="1" destOrd="0" presId="urn:microsoft.com/office/officeart/2005/8/layout/hList7"/>
    <dgm:cxn modelId="{7F6D32B2-16F9-4296-8F45-A773A73D68DA}" type="presOf" srcId="{E9FF495C-3209-4880-A9FC-9A82C00E0270}" destId="{C4D122A1-8BD4-40CB-B5CF-C7554FF460E2}" srcOrd="0" destOrd="0" presId="urn:microsoft.com/office/officeart/2005/8/layout/hList7"/>
    <dgm:cxn modelId="{95A989BE-957B-482E-84D5-4A058C928897}" type="presOf" srcId="{213CCC41-BE29-4046-96F7-26F0C6FA2D61}" destId="{60EAF775-3DEA-4154-ADDA-F3931607F8BF}" srcOrd="0" destOrd="0" presId="urn:microsoft.com/office/officeart/2005/8/layout/hList7"/>
    <dgm:cxn modelId="{0D9ABEB9-6707-43C9-B4D4-AA2D94C43012}" type="presParOf" srcId="{C4D122A1-8BD4-40CB-B5CF-C7554FF460E2}" destId="{CEC15004-1F04-4346-B973-2865A1A9450C}" srcOrd="0" destOrd="0" presId="urn:microsoft.com/office/officeart/2005/8/layout/hList7"/>
    <dgm:cxn modelId="{D2DFC22B-5942-4B9B-BEC9-55F95E081A1F}" type="presParOf" srcId="{C4D122A1-8BD4-40CB-B5CF-C7554FF460E2}" destId="{5746185E-DAAD-423B-B184-2891C1CFF4CE}" srcOrd="1" destOrd="0" presId="urn:microsoft.com/office/officeart/2005/8/layout/hList7"/>
    <dgm:cxn modelId="{5009921E-C4A9-4C10-9196-072C38FA2260}" type="presParOf" srcId="{5746185E-DAAD-423B-B184-2891C1CFF4CE}" destId="{BB2E1042-47E3-4952-A6EF-DCA99AE75830}" srcOrd="0" destOrd="0" presId="urn:microsoft.com/office/officeart/2005/8/layout/hList7"/>
    <dgm:cxn modelId="{7603CBDC-C767-4857-A1DD-6AD016C647D7}" type="presParOf" srcId="{BB2E1042-47E3-4952-A6EF-DCA99AE75830}" destId="{60EAF775-3DEA-4154-ADDA-F3931607F8BF}" srcOrd="0" destOrd="0" presId="urn:microsoft.com/office/officeart/2005/8/layout/hList7"/>
    <dgm:cxn modelId="{04FE7F23-410B-439A-B1B2-8F007B8B9411}" type="presParOf" srcId="{BB2E1042-47E3-4952-A6EF-DCA99AE75830}" destId="{70586F4D-B346-4A45-A6E2-DB525506D526}" srcOrd="1" destOrd="0" presId="urn:microsoft.com/office/officeart/2005/8/layout/hList7"/>
    <dgm:cxn modelId="{16ADB82A-EB4E-4907-A37C-37B4A1038F84}" type="presParOf" srcId="{BB2E1042-47E3-4952-A6EF-DCA99AE75830}" destId="{FC9763E1-EA8F-47B2-8D6F-37E814D93DEB}" srcOrd="2" destOrd="0" presId="urn:microsoft.com/office/officeart/2005/8/layout/hList7"/>
    <dgm:cxn modelId="{EE13A75B-F5C5-4AD4-B6B6-FB0BA39920FC}" type="presParOf" srcId="{BB2E1042-47E3-4952-A6EF-DCA99AE75830}" destId="{D9B0643B-B135-4720-9952-C9B94A62999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44983-5F05-46CB-AE0C-E859C37EA65E}">
      <dsp:nvSpPr>
        <dsp:cNvPr id="0" name=""/>
        <dsp:cNvSpPr/>
      </dsp:nvSpPr>
      <dsp:spPr>
        <a:xfrm>
          <a:off x="0" y="0"/>
          <a:ext cx="10792654" cy="1007370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baseline="0" dirty="0"/>
            <a:t>Project Name: Pizza Sales Insight</a:t>
          </a:r>
          <a:endParaRPr lang="en-IN" sz="4200" b="1" kern="1200" dirty="0"/>
        </a:p>
      </dsp:txBody>
      <dsp:txXfrm>
        <a:off x="49176" y="49176"/>
        <a:ext cx="10694302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607F2-74E7-401F-A109-B6B1944A31F3}">
      <dsp:nvSpPr>
        <dsp:cNvPr id="0" name=""/>
        <dsp:cNvSpPr/>
      </dsp:nvSpPr>
      <dsp:spPr>
        <a:xfrm>
          <a:off x="0" y="222412"/>
          <a:ext cx="11092557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10468-195D-4DFF-8A13-98C9102ECC88}">
      <dsp:nvSpPr>
        <dsp:cNvPr id="0" name=""/>
        <dsp:cNvSpPr/>
      </dsp:nvSpPr>
      <dsp:spPr>
        <a:xfrm>
          <a:off x="554627" y="15772"/>
          <a:ext cx="776478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91" tIns="0" rIns="2934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Objective:   </a:t>
          </a:r>
          <a:r>
            <a:rPr lang="en-US" sz="1600" kern="1200" dirty="0"/>
            <a:t>Analyze pizza sales to identify best-selling items, peak sales hours,</a:t>
          </a:r>
          <a:endParaRPr lang="en-IN" sz="1600" kern="1200" dirty="0"/>
        </a:p>
      </dsp:txBody>
      <dsp:txXfrm>
        <a:off x="574802" y="35947"/>
        <a:ext cx="7724439" cy="372930"/>
      </dsp:txXfrm>
    </dsp:sp>
    <dsp:sp modelId="{62739E19-BA4C-40DC-A2E0-CEBB2F2E7E23}">
      <dsp:nvSpPr>
        <dsp:cNvPr id="0" name=""/>
        <dsp:cNvSpPr/>
      </dsp:nvSpPr>
      <dsp:spPr>
        <a:xfrm>
          <a:off x="0" y="857452"/>
          <a:ext cx="11092557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23F2D-1CAC-4712-A2C8-F98EB3EE1855}">
      <dsp:nvSpPr>
        <dsp:cNvPr id="0" name=""/>
        <dsp:cNvSpPr/>
      </dsp:nvSpPr>
      <dsp:spPr>
        <a:xfrm>
          <a:off x="554627" y="650812"/>
          <a:ext cx="776478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91" tIns="0" rIns="2934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              </a:t>
          </a:r>
          <a:r>
            <a:rPr lang="en-US" sz="1600" kern="1200" dirty="0"/>
            <a:t>and customer preferences, ultimately aiding in better business decisions</a:t>
          </a:r>
          <a:r>
            <a:rPr lang="en-US" sz="1400" kern="1200" dirty="0"/>
            <a:t>.</a:t>
          </a:r>
          <a:endParaRPr lang="en-IN" sz="1400" kern="1200" dirty="0"/>
        </a:p>
      </dsp:txBody>
      <dsp:txXfrm>
        <a:off x="574802" y="670987"/>
        <a:ext cx="7724439" cy="372930"/>
      </dsp:txXfrm>
    </dsp:sp>
    <dsp:sp modelId="{C9B10F0B-D398-48A2-8BB0-7184E9897731}">
      <dsp:nvSpPr>
        <dsp:cNvPr id="0" name=""/>
        <dsp:cNvSpPr/>
      </dsp:nvSpPr>
      <dsp:spPr>
        <a:xfrm>
          <a:off x="0" y="1492492"/>
          <a:ext cx="11092557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57B04-7B76-4CF2-8AB1-B5A353797ED6}">
      <dsp:nvSpPr>
        <dsp:cNvPr id="0" name=""/>
        <dsp:cNvSpPr/>
      </dsp:nvSpPr>
      <dsp:spPr>
        <a:xfrm>
          <a:off x="554627" y="1285852"/>
          <a:ext cx="776478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91" tIns="0" rIns="2934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Data Sources:  </a:t>
          </a:r>
          <a:r>
            <a:rPr lang="en-IN" sz="1400" kern="1200" dirty="0"/>
            <a:t>-1</a:t>
          </a:r>
          <a:r>
            <a:rPr lang="en-IN" sz="1600" kern="1200" dirty="0"/>
            <a:t>) Orders Table:- Details of each order.</a:t>
          </a:r>
        </a:p>
      </dsp:txBody>
      <dsp:txXfrm>
        <a:off x="574802" y="1306027"/>
        <a:ext cx="7724439" cy="372930"/>
      </dsp:txXfrm>
    </dsp:sp>
    <dsp:sp modelId="{30E685B1-CBA5-4B91-9394-53724C37750A}">
      <dsp:nvSpPr>
        <dsp:cNvPr id="0" name=""/>
        <dsp:cNvSpPr/>
      </dsp:nvSpPr>
      <dsp:spPr>
        <a:xfrm>
          <a:off x="0" y="2127532"/>
          <a:ext cx="11092557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8DBFE-E014-4F7E-9E31-F9CA72FE255B}">
      <dsp:nvSpPr>
        <dsp:cNvPr id="0" name=""/>
        <dsp:cNvSpPr/>
      </dsp:nvSpPr>
      <dsp:spPr>
        <a:xfrm>
          <a:off x="574505" y="1920892"/>
          <a:ext cx="776478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91" tIns="0" rIns="2934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                         2</a:t>
          </a:r>
          <a:r>
            <a:rPr lang="en-IN" sz="1600" kern="1200" dirty="0"/>
            <a:t>) Orders Details Table:- Quantity and order specifics</a:t>
          </a:r>
          <a:r>
            <a:rPr lang="en-IN" sz="1400" kern="1200" dirty="0"/>
            <a:t>.</a:t>
          </a:r>
        </a:p>
      </dsp:txBody>
      <dsp:txXfrm>
        <a:off x="594680" y="1941067"/>
        <a:ext cx="7724439" cy="372930"/>
      </dsp:txXfrm>
    </dsp:sp>
    <dsp:sp modelId="{A7083239-0220-4E34-943D-F05935EA5B84}">
      <dsp:nvSpPr>
        <dsp:cNvPr id="0" name=""/>
        <dsp:cNvSpPr/>
      </dsp:nvSpPr>
      <dsp:spPr>
        <a:xfrm>
          <a:off x="0" y="2762572"/>
          <a:ext cx="11092557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224D4-2DCA-4543-8490-64DC3B656ADA}">
      <dsp:nvSpPr>
        <dsp:cNvPr id="0" name=""/>
        <dsp:cNvSpPr/>
      </dsp:nvSpPr>
      <dsp:spPr>
        <a:xfrm>
          <a:off x="564566" y="2595690"/>
          <a:ext cx="776478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91" tIns="0" rIns="2934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                         3)</a:t>
          </a:r>
          <a:r>
            <a:rPr lang="en-IN" sz="1600" kern="1200" dirty="0"/>
            <a:t>Pizzas Table:- Pizza prices</a:t>
          </a:r>
          <a:r>
            <a:rPr lang="en-IN" sz="1400" kern="1200" dirty="0"/>
            <a:t>.</a:t>
          </a:r>
        </a:p>
      </dsp:txBody>
      <dsp:txXfrm>
        <a:off x="584741" y="2615865"/>
        <a:ext cx="7724439" cy="372930"/>
      </dsp:txXfrm>
    </dsp:sp>
    <dsp:sp modelId="{6384F9AB-CF0C-4F11-A2B1-B2668284028B}">
      <dsp:nvSpPr>
        <dsp:cNvPr id="0" name=""/>
        <dsp:cNvSpPr/>
      </dsp:nvSpPr>
      <dsp:spPr>
        <a:xfrm>
          <a:off x="0" y="3397612"/>
          <a:ext cx="11092557" cy="3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20DC1-0617-41A6-BB27-3F22D14FBC00}">
      <dsp:nvSpPr>
        <dsp:cNvPr id="0" name=""/>
        <dsp:cNvSpPr/>
      </dsp:nvSpPr>
      <dsp:spPr>
        <a:xfrm>
          <a:off x="544688" y="3171093"/>
          <a:ext cx="776478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91" tIns="0" rIns="2934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                        4)</a:t>
          </a:r>
          <a:r>
            <a:rPr lang="en-IN" sz="1600" kern="1200" dirty="0"/>
            <a:t>Pizza Type Table:- Categorization of pizzas by type</a:t>
          </a:r>
        </a:p>
      </dsp:txBody>
      <dsp:txXfrm>
        <a:off x="564863" y="3191268"/>
        <a:ext cx="7724439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16959-AF1A-4A7D-A224-5C9C4DECE425}">
      <dsp:nvSpPr>
        <dsp:cNvPr id="0" name=""/>
        <dsp:cNvSpPr/>
      </dsp:nvSpPr>
      <dsp:spPr>
        <a:xfrm>
          <a:off x="0" y="129928"/>
          <a:ext cx="10772774" cy="10871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baseline="0" dirty="0"/>
            <a:t>Project Name: Pizza Sales Insight</a:t>
          </a:r>
          <a:endParaRPr lang="en-IN" sz="4400" b="1" kern="1200" dirty="0"/>
        </a:p>
      </dsp:txBody>
      <dsp:txXfrm>
        <a:off x="53071" y="182999"/>
        <a:ext cx="10666632" cy="981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21419-8898-4234-A6A1-34B64CED5FBC}">
      <dsp:nvSpPr>
        <dsp:cNvPr id="0" name=""/>
        <dsp:cNvSpPr/>
      </dsp:nvSpPr>
      <dsp:spPr>
        <a:xfrm>
          <a:off x="3549618" y="1655"/>
          <a:ext cx="3993320" cy="72362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Key Analyses</a:t>
          </a:r>
          <a:endParaRPr lang="en-IN" sz="3200" b="1" kern="1200" dirty="0"/>
        </a:p>
      </dsp:txBody>
      <dsp:txXfrm>
        <a:off x="3584943" y="36980"/>
        <a:ext cx="3922670" cy="652979"/>
      </dsp:txXfrm>
    </dsp:sp>
    <dsp:sp modelId="{DE33234B-20B4-4360-B79D-025A5E7129A7}">
      <dsp:nvSpPr>
        <dsp:cNvPr id="0" name=""/>
        <dsp:cNvSpPr/>
      </dsp:nvSpPr>
      <dsp:spPr>
        <a:xfrm>
          <a:off x="3549618" y="761466"/>
          <a:ext cx="3993320" cy="72362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1.Sales Per Hour:- Identified peak sales hours.</a:t>
          </a:r>
          <a:endParaRPr lang="en-IN" sz="2000" kern="1200" dirty="0"/>
        </a:p>
      </dsp:txBody>
      <dsp:txXfrm>
        <a:off x="3584943" y="796791"/>
        <a:ext cx="3922670" cy="652979"/>
      </dsp:txXfrm>
    </dsp:sp>
    <dsp:sp modelId="{2D06D51B-6833-4432-88D8-7F642366000B}">
      <dsp:nvSpPr>
        <dsp:cNvPr id="0" name=""/>
        <dsp:cNvSpPr/>
      </dsp:nvSpPr>
      <dsp:spPr>
        <a:xfrm>
          <a:off x="3549618" y="1521277"/>
          <a:ext cx="3993320" cy="72362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Best-Selling Pizzas:-Ranked pizzas by sales.</a:t>
          </a:r>
          <a:endParaRPr lang="en-IN" sz="2000" kern="1200" dirty="0"/>
        </a:p>
      </dsp:txBody>
      <dsp:txXfrm>
        <a:off x="3584943" y="1556602"/>
        <a:ext cx="3922670" cy="652979"/>
      </dsp:txXfrm>
    </dsp:sp>
    <dsp:sp modelId="{44EC88E5-53A1-4DEE-8674-EF4002A05281}">
      <dsp:nvSpPr>
        <dsp:cNvPr id="0" name=""/>
        <dsp:cNvSpPr/>
      </dsp:nvSpPr>
      <dsp:spPr>
        <a:xfrm>
          <a:off x="3549618" y="2281088"/>
          <a:ext cx="3993320" cy="72362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Cumulative Revenue:- Tracked revenue growth over time.</a:t>
          </a:r>
          <a:endParaRPr lang="en-IN" sz="2000" kern="1200" dirty="0"/>
        </a:p>
      </dsp:txBody>
      <dsp:txXfrm>
        <a:off x="3584943" y="2316413"/>
        <a:ext cx="3922670" cy="652979"/>
      </dsp:txXfrm>
    </dsp:sp>
    <dsp:sp modelId="{1E2E61C1-FB9A-4A46-932A-7122329FF412}">
      <dsp:nvSpPr>
        <dsp:cNvPr id="0" name=""/>
        <dsp:cNvSpPr/>
      </dsp:nvSpPr>
      <dsp:spPr>
        <a:xfrm>
          <a:off x="3549618" y="3040900"/>
          <a:ext cx="3993320" cy="72362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Pizza Type Analysis:-Examined sales trends by pizza type.</a:t>
          </a:r>
          <a:endParaRPr lang="en-IN" sz="2000" kern="1200"/>
        </a:p>
      </dsp:txBody>
      <dsp:txXfrm>
        <a:off x="3584943" y="3076225"/>
        <a:ext cx="3922670" cy="6529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16959-AF1A-4A7D-A224-5C9C4DECE425}">
      <dsp:nvSpPr>
        <dsp:cNvPr id="0" name=""/>
        <dsp:cNvSpPr/>
      </dsp:nvSpPr>
      <dsp:spPr>
        <a:xfrm>
          <a:off x="0" y="29092"/>
          <a:ext cx="1077277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baseline="0" dirty="0"/>
            <a:t>Project Name: Pizza Sales Insight</a:t>
          </a:r>
          <a:endParaRPr lang="en-IN" sz="4800" b="1" kern="1200" dirty="0"/>
        </a:p>
      </dsp:txBody>
      <dsp:txXfrm>
        <a:off x="59399" y="88491"/>
        <a:ext cx="10653976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A43C8-AFCC-490A-B872-87D9DB55DAB8}">
      <dsp:nvSpPr>
        <dsp:cNvPr id="0" name=""/>
        <dsp:cNvSpPr/>
      </dsp:nvSpPr>
      <dsp:spPr>
        <a:xfrm>
          <a:off x="5250" y="92555"/>
          <a:ext cx="3581074" cy="3581074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Tools and Techniques:</a:t>
          </a:r>
          <a:endParaRPr lang="en-IN" sz="2700" kern="1200" dirty="0"/>
        </a:p>
      </dsp:txBody>
      <dsp:txXfrm>
        <a:off x="529686" y="616991"/>
        <a:ext cx="2532202" cy="2532202"/>
      </dsp:txXfrm>
    </dsp:sp>
    <dsp:sp modelId="{22214389-61E2-4881-832F-C6900D3586D5}">
      <dsp:nvSpPr>
        <dsp:cNvPr id="0" name=""/>
        <dsp:cNvSpPr/>
      </dsp:nvSpPr>
      <dsp:spPr>
        <a:xfrm>
          <a:off x="3586325" y="92555"/>
          <a:ext cx="3581074" cy="3581074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SQL: Used for data extraction and analysis.</a:t>
          </a:r>
          <a:endParaRPr lang="en-IN" sz="2700" kern="1200" dirty="0"/>
        </a:p>
      </dsp:txBody>
      <dsp:txXfrm>
        <a:off x="4110761" y="616991"/>
        <a:ext cx="2532202" cy="2532202"/>
      </dsp:txXfrm>
    </dsp:sp>
    <dsp:sp modelId="{79B0D13A-A4F4-4AE6-B13D-F7BBD3CB7491}">
      <dsp:nvSpPr>
        <dsp:cNvPr id="0" name=""/>
        <dsp:cNvSpPr/>
      </dsp:nvSpPr>
      <dsp:spPr>
        <a:xfrm>
          <a:off x="7167399" y="92555"/>
          <a:ext cx="3581074" cy="358107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Key SQL Functions JOINs, aggregate functions, window functions, and subqueries.</a:t>
          </a:r>
          <a:endParaRPr lang="en-IN" sz="2700" kern="1200" dirty="0"/>
        </a:p>
      </dsp:txBody>
      <dsp:txXfrm>
        <a:off x="7691835" y="616991"/>
        <a:ext cx="2532202" cy="25322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16959-AF1A-4A7D-A224-5C9C4DECE425}">
      <dsp:nvSpPr>
        <dsp:cNvPr id="0" name=""/>
        <dsp:cNvSpPr/>
      </dsp:nvSpPr>
      <dsp:spPr>
        <a:xfrm>
          <a:off x="0" y="1929"/>
          <a:ext cx="11309519" cy="134316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SUMARRY</a:t>
          </a:r>
          <a:endParaRPr lang="en-IN" sz="5600" kern="1200" dirty="0"/>
        </a:p>
      </dsp:txBody>
      <dsp:txXfrm>
        <a:off x="65568" y="67497"/>
        <a:ext cx="11178383" cy="12120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AF775-3DEA-4154-ADDA-F3931607F8BF}">
      <dsp:nvSpPr>
        <dsp:cNvPr id="0" name=""/>
        <dsp:cNvSpPr/>
      </dsp:nvSpPr>
      <dsp:spPr>
        <a:xfrm>
          <a:off x="0" y="0"/>
          <a:ext cx="11092557" cy="376618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"Pizza Sales Insight" project reveals critical insights into pizza sales, including identifying top-selling pizzas, peak sales hours, and preferences for different pizza types. These findings provide a clear direction for optimizing inventory, targeting promotions, and enhancing overall sales strategies.</a:t>
          </a:r>
          <a:endParaRPr lang="en-IN" sz="2100" kern="1200"/>
        </a:p>
      </dsp:txBody>
      <dsp:txXfrm>
        <a:off x="0" y="1506474"/>
        <a:ext cx="11092557" cy="1506474"/>
      </dsp:txXfrm>
    </dsp:sp>
    <dsp:sp modelId="{D9B0643B-B135-4720-9952-C9B94A629992}">
      <dsp:nvSpPr>
        <dsp:cNvPr id="0" name=""/>
        <dsp:cNvSpPr/>
      </dsp:nvSpPr>
      <dsp:spPr>
        <a:xfrm>
          <a:off x="4919208" y="225971"/>
          <a:ext cx="1254139" cy="125413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15004-1F04-4346-B973-2865A1A9450C}">
      <dsp:nvSpPr>
        <dsp:cNvPr id="0" name=""/>
        <dsp:cNvSpPr/>
      </dsp:nvSpPr>
      <dsp:spPr>
        <a:xfrm>
          <a:off x="443702" y="3012948"/>
          <a:ext cx="10205152" cy="56492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8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3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9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6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5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9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9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2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D057B7A-013F-4436-ABB1-BDEF20645F1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95F336-3556-4227-B429-5F579F1D9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9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7ACB2F-77AF-25FF-E0CB-259AF9465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625437"/>
              </p:ext>
            </p:extLst>
          </p:nvPr>
        </p:nvGraphicFramePr>
        <p:xfrm>
          <a:off x="657224" y="462118"/>
          <a:ext cx="10792654" cy="1008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3DA8E8-2A39-8D4E-F0D8-31448A2DF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034692"/>
              </p:ext>
            </p:extLst>
          </p:nvPr>
        </p:nvGraphicFramePr>
        <p:xfrm>
          <a:off x="676656" y="2011680"/>
          <a:ext cx="11092557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9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6">
                <a:lumMod val="0"/>
                <a:lumOff val="100000"/>
              </a:schemeClr>
            </a:gs>
            <a:gs pos="41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5" y="88491"/>
            <a:ext cx="7403690" cy="1056970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sz="3200" b="1" dirty="0">
                <a:latin typeface="Bahnschrift SemiBold" panose="020B0502040204020203" pitchFamily="34" charset="0"/>
              </a:rPr>
              <a:t>Q 6: LIST THE TOP 5 MOST ORDERD PIZZA TYPES ALONG WITH THEIR QUANTITIES</a:t>
            </a:r>
            <a:endParaRPr lang="en-IN" sz="32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270E3B-1131-0BBA-DFE5-198108494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1379395"/>
            <a:ext cx="5001323" cy="278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6817B-8805-7876-AF01-69831A94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04" y="4306527"/>
            <a:ext cx="28483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7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6">
                <a:lumMod val="0"/>
                <a:lumOff val="100000"/>
              </a:schemeClr>
            </a:gs>
            <a:gs pos="41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0"/>
            <a:ext cx="7403690" cy="1233951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Bahnschrift SemiBold" panose="020B0502040204020203" pitchFamily="34" charset="0"/>
              </a:rPr>
              <a:t>Q 7: JOIN THE NECESSARY TABLES TO IFND THE TOTAL QUANTITY OF EACH PIZZAS CATEGORY ORDERED</a:t>
            </a:r>
            <a:endParaRPr lang="en-IN" sz="32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D90AC-11B8-84D2-37F6-5B8FD7AD4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54" y="1399539"/>
            <a:ext cx="4648849" cy="250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C0A69-38BF-0256-FADB-F1B9F9132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90" y="4188308"/>
            <a:ext cx="29137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8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6">
                <a:lumMod val="0"/>
                <a:lumOff val="100000"/>
              </a:schemeClr>
            </a:gs>
            <a:gs pos="41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83576"/>
            <a:ext cx="7403690" cy="1150375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sz="3200" b="1" dirty="0">
                <a:latin typeface="Bahnschrift SemiBold" panose="020B0502040204020203" pitchFamily="34" charset="0"/>
              </a:rPr>
              <a:t>Q 8: DETRMINE THE DISTRIBUTION OF ORDERS BY HOUR OF THE DAY</a:t>
            </a:r>
            <a:endParaRPr lang="en-IN" sz="32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F20F7-05CD-6F73-1620-097912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56" y="1556586"/>
            <a:ext cx="5401429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8995A-496E-4F50-7C78-C271CCBD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99" y="3052714"/>
            <a:ext cx="162900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7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6">
                <a:lumMod val="0"/>
                <a:lumOff val="100000"/>
              </a:schemeClr>
            </a:gs>
            <a:gs pos="41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83576"/>
            <a:ext cx="7403690" cy="1150375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Q 9: CATEGORY-WISE DISTRIBUTION OF PIZZAS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BC1EA-213D-E2F6-8B5E-7F574287E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96" y="1836743"/>
            <a:ext cx="5268060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7EA4F4-8798-998C-3CB4-9F7BBE44E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85" y="3087326"/>
            <a:ext cx="2276793" cy="16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6">
                <a:lumMod val="0"/>
                <a:lumOff val="100000"/>
              </a:schemeClr>
            </a:gs>
            <a:gs pos="41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7" y="83576"/>
            <a:ext cx="7403690" cy="1233951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Autofit/>
          </a:bodyPr>
          <a:lstStyle/>
          <a:p>
            <a:r>
              <a:rPr lang="en-US" sz="2800" b="1" dirty="0">
                <a:latin typeface="Bahnschrift SemiBold" panose="020B0502040204020203" pitchFamily="34" charset="0"/>
              </a:rPr>
              <a:t>Q 10 . GROUP THE ORDERS BY THE AND CALCULATE THE  AVERAGE NUMBER OF PIZZAS ORDERED PER DAY</a:t>
            </a:r>
            <a:endParaRPr lang="en-IN" sz="28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51D8F0-8D90-5F95-1B1F-6980CC55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" y="1546105"/>
            <a:ext cx="7403690" cy="2448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A1E8F8-CEF7-638A-F28D-6984C5809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2" y="4306526"/>
            <a:ext cx="2676899" cy="13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6">
                <a:lumMod val="0"/>
                <a:lumOff val="100000"/>
              </a:schemeClr>
            </a:gs>
            <a:gs pos="41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8" y="83780"/>
            <a:ext cx="7403690" cy="1037306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sz="3200" b="1" dirty="0">
                <a:latin typeface="Bahnschrift Condensed" panose="020B0502040204020203" pitchFamily="34" charset="0"/>
              </a:rPr>
              <a:t>Q 11: CALCULATE THE PERCENTAGE CONTRIBUTION OF EACH PIZZA TYPE TO TOTAP REVENUE</a:t>
            </a:r>
            <a:endParaRPr lang="en-IN" sz="32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CB973-FD79-4070-AAF4-D5D0D0B3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3" y="1193292"/>
            <a:ext cx="6439799" cy="3373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5474F-C0D7-0EBD-1EB1-3929B7897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63" y="4807565"/>
            <a:ext cx="280173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6">
                <a:lumMod val="0"/>
                <a:lumOff val="100000"/>
              </a:schemeClr>
            </a:gs>
            <a:gs pos="41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177242"/>
            <a:ext cx="7403690" cy="1056709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sz="3200" b="1" dirty="0">
                <a:latin typeface="Bahnschrift Condensed" panose="020B0502040204020203" pitchFamily="34" charset="0"/>
              </a:rPr>
              <a:t>Q 12: ANALYZE THE CUMULATIVE REVENUE GENERTAED OVER TIME</a:t>
            </a:r>
            <a:endParaRPr lang="en-IN" sz="32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8E3981-D8DB-B916-D66E-61F5488ED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90" y="1525217"/>
            <a:ext cx="5591955" cy="23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DE34E-F64F-BD38-A476-AED6BAF1B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61" y="3984807"/>
            <a:ext cx="283884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4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6">
                <a:lumMod val="0"/>
                <a:lumOff val="100000"/>
              </a:schemeClr>
            </a:gs>
            <a:gs pos="41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" y="132737"/>
            <a:ext cx="7403690" cy="1233951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Autofit/>
          </a:bodyPr>
          <a:lstStyle/>
          <a:p>
            <a:r>
              <a:rPr lang="en-US" sz="2800" b="1" dirty="0">
                <a:latin typeface="Bahnschrift SemiBold" panose="020B0502040204020203" pitchFamily="34" charset="0"/>
              </a:rPr>
              <a:t>Q 13: DETEMINE THE TOP 3 MOST ORDERED PIZZA TYPE BASED ON REVENUE FOR EACH PIZZA CATEGORY</a:t>
            </a:r>
            <a:endParaRPr lang="en-IN" sz="28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9232-4EFD-4C35-A46F-25F90F756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1458767"/>
            <a:ext cx="7216877" cy="286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3A7A4-0B9B-D8BE-865C-D5F2CEACF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48" y="4418271"/>
            <a:ext cx="3753374" cy="23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8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6">
                <a:lumMod val="0"/>
                <a:lumOff val="100000"/>
              </a:schemeClr>
            </a:gs>
            <a:gs pos="41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1BDB7-1721-3079-A7FD-AAEE25A13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3" y="1427729"/>
            <a:ext cx="6351105" cy="40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1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ECCA84-4A3F-F583-B37D-17EEDDA71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161846"/>
              </p:ext>
            </p:extLst>
          </p:nvPr>
        </p:nvGraphicFramePr>
        <p:xfrm>
          <a:off x="332759" y="560438"/>
          <a:ext cx="10772775" cy="134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0F30C2-B0AB-6575-E5FB-9C1CC3C7C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368874"/>
              </p:ext>
            </p:extLst>
          </p:nvPr>
        </p:nvGraphicFramePr>
        <p:xfrm>
          <a:off x="676656" y="2159164"/>
          <a:ext cx="11092557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033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0">
              <a:schemeClr val="accent6">
                <a:lumMod val="97000"/>
                <a:lumOff val="3000"/>
              </a:schemeClr>
            </a:gs>
            <a:gs pos="84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ECCA84-4A3F-F583-B37D-17EEDDA71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197688"/>
              </p:ext>
            </p:extLst>
          </p:nvPr>
        </p:nvGraphicFramePr>
        <p:xfrm>
          <a:off x="630933" y="669768"/>
          <a:ext cx="10772775" cy="134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D0849F9-14D0-7B9E-AF32-0114FAA38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10802"/>
              </p:ext>
            </p:extLst>
          </p:nvPr>
        </p:nvGraphicFramePr>
        <p:xfrm>
          <a:off x="332759" y="2129667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735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48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ECCA84-4A3F-F583-B37D-17EEDDA71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178963"/>
              </p:ext>
            </p:extLst>
          </p:nvPr>
        </p:nvGraphicFramePr>
        <p:xfrm>
          <a:off x="332759" y="560438"/>
          <a:ext cx="11309519" cy="134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CD5B293-FA10-CB11-C934-BB5287EF6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226003"/>
              </p:ext>
            </p:extLst>
          </p:nvPr>
        </p:nvGraphicFramePr>
        <p:xfrm>
          <a:off x="549721" y="2458940"/>
          <a:ext cx="11092557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225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48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14750"/>
            <a:ext cx="7364362" cy="1150375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sz="3200" b="1" dirty="0">
                <a:latin typeface="Bahnschrift Condensed" panose="020B0502040204020203" pitchFamily="34" charset="0"/>
              </a:rPr>
              <a:t>Q 1 </a:t>
            </a:r>
            <a:r>
              <a:rPr lang="en-US" sz="3200" b="1" dirty="0">
                <a:latin typeface="Bahnschrift SemiCondensed" panose="020B0502040204020203" pitchFamily="34" charset="0"/>
              </a:rPr>
              <a:t>:- </a:t>
            </a:r>
            <a:r>
              <a:rPr lang="en-US" sz="3200" b="1" dirty="0">
                <a:latin typeface="Bahnschrift SemiBold" panose="020B0502040204020203" pitchFamily="34" charset="0"/>
              </a:rPr>
              <a:t>Retrieve the total number  of orders place</a:t>
            </a:r>
            <a:endParaRPr lang="en-IN" sz="32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D549-8C72-0C84-7B73-9095DF4DB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02" y="1632156"/>
            <a:ext cx="5153744" cy="1917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9B62B-DE1C-0F35-4CFE-9918BE32E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51" y="4123539"/>
            <a:ext cx="2114845" cy="1515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25000">
              <a:schemeClr val="accent6">
                <a:lumMod val="0"/>
                <a:lumOff val="100000"/>
              </a:schemeClr>
            </a:gs>
            <a:gs pos="43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14750"/>
            <a:ext cx="7423355" cy="1150375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Q 2 :</a:t>
            </a:r>
            <a:r>
              <a:rPr lang="en-US" b="1" dirty="0">
                <a:latin typeface="Bahnschrift SemiBold" panose="020B0502040204020203" pitchFamily="34" charset="0"/>
              </a:rPr>
              <a:t>CALCULATE THE TOTAL REVENUE GENRTAED FROM  PIZZA SALES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DBD1F-CEE3-75CB-1090-C855A581A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4" y="1325785"/>
            <a:ext cx="4782217" cy="237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32561-45F0-F89C-C5C2-BE9F1C044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31" y="3858501"/>
            <a:ext cx="2374770" cy="15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1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25000">
              <a:schemeClr val="accent6">
                <a:lumMod val="0"/>
                <a:lumOff val="100000"/>
              </a:schemeClr>
            </a:gs>
            <a:gs pos="42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14750"/>
            <a:ext cx="7384026" cy="1150375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Q 3: IDENTIFY THE HIGHEST PRICED PIZZA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E4372-C29A-8984-6E67-9790B0AE4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3" y="1254851"/>
            <a:ext cx="5068007" cy="217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98634-3098-2A7E-3A71-791E15DA9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97" y="3699148"/>
            <a:ext cx="253400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3000">
              <a:schemeClr val="accent6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83576"/>
            <a:ext cx="7403690" cy="1150375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Q 4: </a:t>
            </a:r>
            <a:r>
              <a:rPr lang="en-US" b="1" dirty="0">
                <a:latin typeface="Bahnschrift SemiBold" panose="020B0502040204020203" pitchFamily="34" charset="0"/>
              </a:rPr>
              <a:t>IDENTIFY THE M0ST COMMON PIZZA  SIZE ORDERD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BF98B-24DF-85F8-FBFA-B90DDB217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54" y="1454390"/>
            <a:ext cx="4887007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5C3B7-8897-1BB3-E648-291A41E2D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8" y="3806564"/>
            <a:ext cx="2310581" cy="19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20000">
              <a:schemeClr val="accent6">
                <a:lumMod val="0"/>
                <a:lumOff val="100000"/>
              </a:schemeClr>
            </a:gs>
            <a:gs pos="34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1D-DF71-51AB-DB75-FE83B30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27820"/>
            <a:ext cx="7403690" cy="1017641"/>
          </a:xfrm>
          <a:solidFill>
            <a:schemeClr val="bg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sz="2800" b="1" dirty="0">
                <a:latin typeface="Bahnschrift SemiBold" panose="020B0502040204020203" pitchFamily="34" charset="0"/>
              </a:rPr>
              <a:t>Q 5: DETERMINE THE TOP 3 MOST ORDERED PIZZA TYPES BASED ON REVENUE</a:t>
            </a:r>
            <a:endParaRPr lang="en-IN" sz="28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51038F-1515-CEAF-C3DD-FA7FC5BD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25C18-AAD3-C4E8-77CE-921EFF3E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750"/>
            <a:ext cx="4572000" cy="6843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44D554-C1C1-ED84-213E-538C73D8F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20" y="1436194"/>
            <a:ext cx="4696480" cy="19341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A6195A-76FF-2A8B-3D6A-0941FAFD5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63" y="3505201"/>
            <a:ext cx="2972215" cy="15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798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199</TotalTime>
  <Words>380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 Condensed</vt:lpstr>
      <vt:lpstr>Bahnschrift SemiBold</vt:lpstr>
      <vt:lpstr>Bahnschrift SemiCondensed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Q 1 :- Retrieve the total number  of orders place</vt:lpstr>
      <vt:lpstr>Q 2 :CALCULATE THE TOTAL REVENUE GENRTAED FROM  PIZZA SALES</vt:lpstr>
      <vt:lpstr>Q 3: IDENTIFY THE HIGHEST PRICED PIZZA</vt:lpstr>
      <vt:lpstr>Q 4: IDENTIFY THE M0ST COMMON PIZZA  SIZE ORDERD</vt:lpstr>
      <vt:lpstr>Q 5: DETERMINE THE TOP 3 MOST ORDERED PIZZA TYPES BASED ON REVENUE</vt:lpstr>
      <vt:lpstr>Q 6: LIST THE TOP 5 MOST ORDERD PIZZA TYPES ALONG WITH THEIR QUANTITIES</vt:lpstr>
      <vt:lpstr>Q 7: JOIN THE NECESSARY TABLES TO IFND THE TOTAL QUANTITY OF EACH PIZZAS CATEGORY ORDERED</vt:lpstr>
      <vt:lpstr>Q 8: DETRMINE THE DISTRIBUTION OF ORDERS BY HOUR OF THE DAY</vt:lpstr>
      <vt:lpstr>Q 9: CATEGORY-WISE DISTRIBUTION OF PIZZAS</vt:lpstr>
      <vt:lpstr>Q 10 . GROUP THE ORDERS BY THE AND CALCULATE THE  AVERAGE NUMBER OF PIZZAS ORDERED PER DAY</vt:lpstr>
      <vt:lpstr>Q 11: CALCULATE THE PERCENTAGE CONTRIBUTION OF EACH PIZZA TYPE TO TOTAP REVENUE</vt:lpstr>
      <vt:lpstr>Q 12: ANALYZE THE CUMULATIVE REVENUE GENERTAED OVER TIME</vt:lpstr>
      <vt:lpstr>Q 13: DETEMINE THE TOP 3 MOST ORDERED PIZZA TYPE BASED ON REVENUE FOR EACH PIZZA CATEGORY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Khetale</dc:creator>
  <cp:lastModifiedBy>Sam Khetale</cp:lastModifiedBy>
  <cp:revision>1</cp:revision>
  <dcterms:created xsi:type="dcterms:W3CDTF">2024-08-28T11:29:34Z</dcterms:created>
  <dcterms:modified xsi:type="dcterms:W3CDTF">2024-08-28T14:49:08Z</dcterms:modified>
</cp:coreProperties>
</file>