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7876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are undertaking a school project called I-Focus and it is an eye-tracking project.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objective of this research today is to conduct trial testing on 2 platforms: a game and a website, in order to test out the intuitiveness, feasibility and functionality of eye-tracking on them.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Before we go into the objectives for the tasks today, you will have to familiarise yourself with the eye-tracker provided.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eye-tracker has already been setup for you, but you must perform the calibration.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All you have to do is to look at the white circles once you press “Calibrate” or “Re-calibrate”.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Depending on your calibration result, you may have to perform a re-calibration.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Glasses are ok but you may have to remove it if necessary.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Electrolize"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Electrolize"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Research Experiment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DSO-HCI Research@YDSP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06950" y="1222875"/>
            <a:ext cx="84825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4000" dirty="0"/>
              <a:t>Multimodal Input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4000" dirty="0"/>
              <a:t>= Lower Mental Workload</a:t>
            </a:r>
            <a:r>
              <a:rPr lang="en" sz="4000" dirty="0" smtClean="0"/>
              <a:t>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/>
              <a:t>(S</a:t>
            </a:r>
            <a:r>
              <a:rPr lang="en" sz="1800" dirty="0" smtClean="0"/>
              <a:t>imultaneous spacious tasks)</a:t>
            </a:r>
            <a:endParaRPr lang="en" sz="4000" dirty="0"/>
          </a:p>
          <a:p>
            <a:pPr marL="914400" lvl="0" indent="45720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406950" y="3012675"/>
            <a:ext cx="4526700" cy="1669200"/>
          </a:xfrm>
          <a:prstGeom prst="rect">
            <a:avLst/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Game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692" y="3257117"/>
            <a:ext cx="1243224" cy="124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325" y="3267800"/>
            <a:ext cx="1102124" cy="110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812" y="3418812"/>
            <a:ext cx="8096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[Each Input Mode]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Exactly 2 Min - Training Run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b="1"/>
              <a:t>Playing of Game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2-3 Min - NASA-TLX &amp; QUIS Survey</a:t>
            </a:r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[Total Time: ~30 min]</a:t>
            </a:r>
          </a:p>
          <a:p>
            <a:pPr algn="ctr" rtl="0">
              <a:spcBef>
                <a:spcPts val="0"/>
              </a:spcBef>
              <a:buNone/>
            </a:pPr>
            <a:endParaRPr b="1"/>
          </a:p>
          <a:p>
            <a:pPr algn="ctr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Eye-Tracker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388350"/>
            <a:ext cx="3932699" cy="353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Already Setup :)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Calibration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Glasses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Possible recalibration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50" y="1302825"/>
            <a:ext cx="496760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Task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685800" y="29924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Play the Game!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Procedure (Game)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Play 3 games, and do survey (Each 5-6 min)</a:t>
            </a:r>
          </a:p>
          <a:p>
            <a:pPr algn="ctr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170100" y="2345850"/>
            <a:ext cx="2814599" cy="1536000"/>
          </a:xfrm>
          <a:prstGeom prst="rect">
            <a:avLst/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Eye-Tracker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Keyboard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Speech</a:t>
            </a:r>
          </a:p>
        </p:txBody>
      </p:sp>
      <p:sp>
        <p:nvSpPr>
          <p:cNvPr id="111" name="Shape 111"/>
          <p:cNvSpPr/>
          <p:nvPr/>
        </p:nvSpPr>
        <p:spPr>
          <a:xfrm>
            <a:off x="3263224" y="2361375"/>
            <a:ext cx="2814599" cy="15360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Touch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Keyboard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(Speech)</a:t>
            </a:r>
          </a:p>
        </p:txBody>
      </p:sp>
      <p:sp>
        <p:nvSpPr>
          <p:cNvPr id="112" name="Shape 112"/>
          <p:cNvSpPr/>
          <p:nvPr/>
        </p:nvSpPr>
        <p:spPr>
          <a:xfrm>
            <a:off x="6279601" y="2361379"/>
            <a:ext cx="2711999" cy="1536000"/>
          </a:xfrm>
          <a:prstGeom prst="rect">
            <a:avLst/>
          </a:prstGeom>
          <a:solidFill>
            <a:srgbClr val="274E1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Mouse Keyboard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1825" y="4110450"/>
            <a:ext cx="85190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- Random Order -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Instructions (Game)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Protect your tank from enemy tanks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Destroy them with your turret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/>
              <a:t>[Control with A/D]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Shield yourself from bullets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2400"/>
              <a:t>[Control with mouse/eye-tracker/touchscreen]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(Game)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 types of enemies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 types of ammo (colour-coded)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[Change ammo with W/speech]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996622" y="3270050"/>
            <a:ext cx="3257549" cy="124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050" y="3288462"/>
            <a:ext cx="32575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685800" y="310137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on! :D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paper-plane</vt:lpstr>
      <vt:lpstr>paper-plane</vt:lpstr>
      <vt:lpstr>Research Experiment</vt:lpstr>
      <vt:lpstr>Objective</vt:lpstr>
      <vt:lpstr>Overview</vt:lpstr>
      <vt:lpstr>Eye-Tracker</vt:lpstr>
      <vt:lpstr>Main Task</vt:lpstr>
      <vt:lpstr>Procedure (Game)</vt:lpstr>
      <vt:lpstr>Instructions (Game)</vt:lpstr>
      <vt:lpstr>Instructions (Game)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Experiment</dc:title>
  <cp:lastModifiedBy>Sam</cp:lastModifiedBy>
  <cp:revision>1</cp:revision>
  <dcterms:modified xsi:type="dcterms:W3CDTF">2014-12-04T04:41:27Z</dcterms:modified>
</cp:coreProperties>
</file>