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8536" autoAdjust="0"/>
  </p:normalViewPr>
  <p:slideViewPr>
    <p:cSldViewPr snapToGrid="0" snapToObjects="1">
      <p:cViewPr varScale="1">
        <p:scale>
          <a:sx n="73" d="100"/>
          <a:sy n="73" d="100"/>
        </p:scale>
        <p:origin x="4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F0FA9-EB01-7A47-9B48-8CB31B66CA5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52F15-ABD0-724C-9299-97DB87BA0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[ </a:t>
            </a:r>
            <a:r>
              <a:rPr lang="en-US" sz="1400" b="1" dirty="0" smtClean="0"/>
              <a:t>REQUIRES AUDIOWIDE</a:t>
            </a:r>
            <a:r>
              <a:rPr lang="en-US" sz="1400" b="1" baseline="0" dirty="0" smtClean="0"/>
              <a:t> AND ARVO FONT ]</a:t>
            </a:r>
          </a:p>
          <a:p>
            <a:endParaRPr lang="en-US" b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Good mornin</a:t>
            </a:r>
            <a:r>
              <a:rPr lang="en-US" b="0" baseline="0" dirty="0" smtClean="0"/>
              <a:t>g judges and fellow students. I am Samuel, this is …</a:t>
            </a:r>
          </a:p>
          <a:p>
            <a:r>
              <a:rPr lang="en-US" b="0" baseline="0" dirty="0" smtClean="0"/>
              <a:t>And today I am very pleased to present to you our Cat 10 project… I-Focus. </a:t>
            </a:r>
            <a:endParaRPr lang="en-US" b="0" dirty="0" smtClean="0"/>
          </a:p>
          <a:p>
            <a:r>
              <a:rPr lang="en-US" b="0" dirty="0" smtClean="0"/>
              <a:t>I-Focus is a project that could</a:t>
            </a:r>
            <a:r>
              <a:rPr lang="en-US" b="0" baseline="0" dirty="0" smtClean="0"/>
              <a:t> possibly change the way we interact with our devices.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embarking on I-Focus</a:t>
            </a:r>
            <a:r>
              <a:rPr lang="en-US" baseline="0" dirty="0" smtClean="0"/>
              <a:t> -  an EYE-tracking project that aims to use the latest eye-tracking technology and hopefully multi-modal input such as head gestures, in order bring you an efficient, productive and intuitive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I-Focus aims</a:t>
            </a:r>
            <a:r>
              <a:rPr lang="en-US" baseline="0" dirty="0" smtClean="0"/>
              <a:t> to explore, through research with the Defence Science Organisation of Singapore, the most suitable input modes and their </a:t>
            </a:r>
            <a:r>
              <a:rPr lang="en-US" baseline="0" smtClean="0"/>
              <a:t>accompanying gestures.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This research, of course, will go hand in hand with applications and we will be </a:t>
            </a:r>
            <a:r>
              <a:rPr lang="en-US" b="1" baseline="0" dirty="0" smtClean="0"/>
              <a:t>creating a website along with a host games</a:t>
            </a:r>
            <a:r>
              <a:rPr lang="en-US" baseline="0" dirty="0" smtClean="0"/>
              <a:t>..  to not only demonstrate the areas in which eye-tracking can be utilised effectively, but also to be used as a tool to prove that our combination of gestures and input modes can be used by people for efficient, effective and intuitive interface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all use either a mouse or touchscreens to navigate around our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52F15-ABD0-724C-9299-97DB87BA0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83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358394" cy="1470025"/>
          </a:xfr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chemeClr val="bg2">
              <a:alpha val="6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5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65" y="4419351"/>
            <a:ext cx="7772400" cy="1362075"/>
          </a:xfr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  <a:alpha val="65000"/>
            </a:schemeClr>
          </a:solidFill>
        </p:spPr>
        <p:txBody>
          <a:bodyPr/>
          <a:lstStyle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8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65" y="4419351"/>
            <a:ext cx="7772400" cy="1362075"/>
          </a:xfr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0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4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2899954"/>
          </a:xfrm>
          <a:prstGeom prst="rect">
            <a:avLst/>
          </a:prstGeom>
          <a:solidFill>
            <a:srgbClr val="00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tx2">
              <a:alpha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8549-1AEB-9B4F-BDF3-2C53AA2AF0C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C3C3-3B99-C94B-A8A9-6D4E429C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bg2"/>
          </a:solidFill>
          <a:latin typeface="Audiowide"/>
          <a:ea typeface="+mj-ea"/>
          <a:cs typeface="Audiowid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EEECE1"/>
          </a:solidFill>
          <a:latin typeface="Museo 300 Regular"/>
          <a:ea typeface="+mn-ea"/>
          <a:cs typeface="Museo 300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EEECE1"/>
          </a:solidFill>
          <a:latin typeface="Museo 300 Regular"/>
          <a:ea typeface="+mn-ea"/>
          <a:cs typeface="Museo 300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EEECE1"/>
          </a:solidFill>
          <a:latin typeface="Museo 300 Regular"/>
          <a:ea typeface="+mn-ea"/>
          <a:cs typeface="Museo 300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EEECE1"/>
          </a:solidFill>
          <a:latin typeface="Museo 300 Regular"/>
          <a:ea typeface="+mn-ea"/>
          <a:cs typeface="Museo 300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EEECE1"/>
          </a:solidFill>
          <a:latin typeface="Museo 300 Regular"/>
          <a:ea typeface="+mn-ea"/>
          <a:cs typeface="Museo 300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19221"/>
            <a:ext cx="8358394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I-Focus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2088"/>
            <a:ext cx="6400800" cy="2876066"/>
          </a:xfrm>
          <a:solidFill>
            <a:schemeClr val="bg2">
              <a:alpha val="65000"/>
            </a:schemeClr>
          </a:solidFill>
        </p:spPr>
        <p:txBody>
          <a:bodyPr>
            <a:normAutofit/>
          </a:bodyPr>
          <a:lstStyle/>
          <a:p>
            <a:r>
              <a:rPr lang="en-US" u="sng" dirty="0" smtClean="0">
                <a:latin typeface="Museo 500" panose="02000000000000000000" pitchFamily="50" charset="0"/>
                <a:cs typeface="Museo 700 Regular"/>
              </a:rPr>
              <a:t>Group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  <a:cs typeface="Museo 700 Regular"/>
              </a:rPr>
              <a:t> 10-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  <a:cs typeface="Museo 700 Regular"/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  <a:cs typeface="Museo 700 Regular"/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</a:rPr>
              <a:t>Samuel Leong 4S1(17)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</a:rPr>
              <a:t>Ryan Tan 4S1(20)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useo 500" panose="02000000000000000000" pitchFamily="50" charset="0"/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</a:rPr>
              <a:t>Walter Kong 4O3(33)</a:t>
            </a:r>
          </a:p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</a:rPr>
              <a:t>Songyuan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useo 500" panose="02000000000000000000" pitchFamily="50" charset="0"/>
              </a:rPr>
              <a:t> 4S2()</a:t>
            </a:r>
          </a:p>
        </p:txBody>
      </p:sp>
    </p:spTree>
    <p:extLst>
      <p:ext uri="{BB962C8B-B14F-4D97-AF65-F5344CB8AC3E}">
        <p14:creationId xmlns:p14="http://schemas.microsoft.com/office/powerpoint/2010/main" val="8975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65" y="1594140"/>
            <a:ext cx="8498089" cy="4577637"/>
          </a:xfrm>
          <a:prstGeom prst="rect">
            <a:avLst/>
          </a:prstGeom>
          <a:ln>
            <a:noFill/>
          </a:ln>
          <a:effectLst>
            <a:softEdge rad="647700"/>
          </a:effectLst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2928232" y="295304"/>
            <a:ext cx="3381154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3600" dirty="0" smtClean="0">
                <a:latin typeface="Museo 700 Regular"/>
                <a:cs typeface="Museo 700 Regular"/>
              </a:rPr>
              <a:t>Productive.</a:t>
            </a:r>
            <a:endParaRPr lang="en-US" sz="3600" dirty="0">
              <a:latin typeface="Museo 700 Regular"/>
              <a:cs typeface="Museo 700 Regular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813068" y="284161"/>
            <a:ext cx="3364221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3600" dirty="0" smtClean="0">
                <a:latin typeface="Museo 700 Regular"/>
                <a:cs typeface="Museo 700 Regular"/>
              </a:rPr>
              <a:t>INTUITIVE.</a:t>
            </a:r>
            <a:endParaRPr lang="en-US" sz="3600" dirty="0">
              <a:latin typeface="Museo 700 Regular"/>
              <a:cs typeface="Museo 700 Regular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97095" y="284161"/>
            <a:ext cx="2694836" cy="75834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all">
                <a:solidFill>
                  <a:srgbClr val="FFFFFF"/>
                </a:solidFill>
                <a:latin typeface="Audiowide"/>
                <a:ea typeface="+mj-ea"/>
                <a:cs typeface="Audiowide"/>
              </a:defRPr>
            </a:lvl1pPr>
          </a:lstStyle>
          <a:p>
            <a:pPr algn="ctr"/>
            <a:r>
              <a:rPr lang="en-US" sz="3600" dirty="0" smtClean="0">
                <a:latin typeface="Museo 700 Regular"/>
                <a:cs typeface="Museo 700 Regular"/>
              </a:rPr>
              <a:t>EFFICIENT.</a:t>
            </a:r>
            <a:endParaRPr lang="en-US" sz="3600" dirty="0">
              <a:latin typeface="Museo 700 Regular"/>
              <a:cs typeface="Museo 7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2236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4" name="Picture 3" descr="applications_i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70" y="2488697"/>
            <a:ext cx="4669692" cy="4669692"/>
          </a:xfrm>
          <a:prstGeom prst="rect">
            <a:avLst/>
          </a:prstGeom>
        </p:spPr>
      </p:pic>
      <p:pic>
        <p:nvPicPr>
          <p:cNvPr id="6" name="Picture 5" descr="research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638"/>
            <a:ext cx="3352800" cy="40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_Person_Hard_at_Work_at_a_Computer_Typing_at_the_Keyboard_and_Using_the_Mouse_in_an_Office_Environment_in_This_Stock_Photo_110812-130548-3920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4"/>
          <a:stretch/>
        </p:blipFill>
        <p:spPr>
          <a:xfrm>
            <a:off x="175128" y="483157"/>
            <a:ext cx="8773713" cy="5865908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5848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oured Wa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Coloured Waves.thmx</Template>
  <TotalTime>1183</TotalTime>
  <Words>216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Audiowide</vt:lpstr>
      <vt:lpstr>Museo 300 Regular</vt:lpstr>
      <vt:lpstr>Museo 700 Regular</vt:lpstr>
      <vt:lpstr>Arial</vt:lpstr>
      <vt:lpstr>Calibri</vt:lpstr>
      <vt:lpstr>Museo 500</vt:lpstr>
      <vt:lpstr>Coloured Waves</vt:lpstr>
      <vt:lpstr>I-Focus</vt:lpstr>
      <vt:lpstr>PowerPoint Presentation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Leong</dc:creator>
  <cp:lastModifiedBy>Walter Kong</cp:lastModifiedBy>
  <cp:revision>193</cp:revision>
  <dcterms:created xsi:type="dcterms:W3CDTF">2014-03-12T07:35:44Z</dcterms:created>
  <dcterms:modified xsi:type="dcterms:W3CDTF">2014-03-14T08:51:20Z</dcterms:modified>
</cp:coreProperties>
</file>