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7262E-F400-AD41-8064-67AA730CF351}" type="datetimeFigureOut">
              <a:rPr lang="en-US" smtClean="0"/>
              <a:t>29/3/14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31E62-9D30-2846-B62B-DC6DA34D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1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1E62-9D30-2846-B62B-DC6DA34DC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4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E0C8-D341-AB40-BACA-1E0308DAFCC3}" type="datetimeFigureOut">
              <a:rPr lang="en-US" smtClean="0"/>
              <a:t>29/3/14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F189-7E9A-B241-BCF2-06421DF7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7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E0C8-D341-AB40-BACA-1E0308DAFCC3}" type="datetimeFigureOut">
              <a:rPr lang="en-US" smtClean="0"/>
              <a:t>29/3/14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F189-7E9A-B241-BCF2-06421DF7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9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E0C8-D341-AB40-BACA-1E0308DAFCC3}" type="datetimeFigureOut">
              <a:rPr lang="en-US" smtClean="0"/>
              <a:t>29/3/14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F189-7E9A-B241-BCF2-06421DF7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6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E0C8-D341-AB40-BACA-1E0308DAFCC3}" type="datetimeFigureOut">
              <a:rPr lang="en-US" smtClean="0"/>
              <a:t>29/3/14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F189-7E9A-B241-BCF2-06421DF7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E0C8-D341-AB40-BACA-1E0308DAFCC3}" type="datetimeFigureOut">
              <a:rPr lang="en-US" smtClean="0"/>
              <a:t>29/3/14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F189-7E9A-B241-BCF2-06421DF7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0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E0C8-D341-AB40-BACA-1E0308DAFCC3}" type="datetimeFigureOut">
              <a:rPr lang="en-US" smtClean="0"/>
              <a:t>29/3/14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F189-7E9A-B241-BCF2-06421DF7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1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E0C8-D341-AB40-BACA-1E0308DAFCC3}" type="datetimeFigureOut">
              <a:rPr lang="en-US" smtClean="0"/>
              <a:t>29/3/14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F189-7E9A-B241-BCF2-06421DF7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3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E0C8-D341-AB40-BACA-1E0308DAFCC3}" type="datetimeFigureOut">
              <a:rPr lang="en-US" smtClean="0"/>
              <a:t>29/3/14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F189-7E9A-B241-BCF2-06421DF7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0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E0C8-D341-AB40-BACA-1E0308DAFCC3}" type="datetimeFigureOut">
              <a:rPr lang="en-US" smtClean="0"/>
              <a:t>29/3/14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F189-7E9A-B241-BCF2-06421DF7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E0C8-D341-AB40-BACA-1E0308DAFCC3}" type="datetimeFigureOut">
              <a:rPr lang="en-US" smtClean="0"/>
              <a:t>29/3/14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F189-7E9A-B241-BCF2-06421DF7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7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E0C8-D341-AB40-BACA-1E0308DAFCC3}" type="datetimeFigureOut">
              <a:rPr lang="en-US" smtClean="0"/>
              <a:t>29/3/14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F189-7E9A-B241-BCF2-06421DF7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9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0E0C8-D341-AB40-BACA-1E0308DAFCC3}" type="datetimeFigureOut">
              <a:rPr lang="en-US" smtClean="0"/>
              <a:t>29/3/14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5F189-7E9A-B241-BCF2-06421DF73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6496" y="1005423"/>
            <a:ext cx="8948605" cy="3651749"/>
            <a:chOff x="76496" y="1005423"/>
            <a:chExt cx="8948605" cy="3651749"/>
          </a:xfrm>
        </p:grpSpPr>
        <p:sp>
          <p:nvSpPr>
            <p:cNvPr id="5" name="Rounded Rectangle 4"/>
            <p:cNvSpPr/>
            <p:nvPr/>
          </p:nvSpPr>
          <p:spPr>
            <a:xfrm>
              <a:off x="76496" y="1739285"/>
              <a:ext cx="2565800" cy="744107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  <a:t>Prelim</a:t>
              </a:r>
              <a:endParaRPr lang="en-US" sz="2800" dirty="0">
                <a:solidFill>
                  <a:srgbClr val="EEECE1"/>
                </a:solidFill>
                <a:latin typeface="Museo 700 Regular"/>
                <a:cs typeface="Museo 700 Regular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37169" y="1739285"/>
              <a:ext cx="2565800" cy="74410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  <a:t>Semis</a:t>
              </a:r>
              <a:endParaRPr lang="en-US" sz="2800" dirty="0">
                <a:solidFill>
                  <a:srgbClr val="EEECE1"/>
                </a:solidFill>
                <a:latin typeface="Museo 700 Regular"/>
                <a:cs typeface="Museo 700 Regular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784304" y="1739285"/>
              <a:ext cx="2565800" cy="7441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  <a:t>Finals</a:t>
              </a:r>
              <a:endParaRPr lang="en-US" sz="2800" dirty="0">
                <a:solidFill>
                  <a:srgbClr val="EEECE1"/>
                </a:solidFill>
                <a:latin typeface="Museo 700 Regular"/>
                <a:cs typeface="Museo 700 Regular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01292" y="1739285"/>
              <a:ext cx="175926" cy="74410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rgbClr val="EEECE1"/>
                </a:solidFill>
                <a:latin typeface="Museo 500 Regular"/>
                <a:cs typeface="Museo 500 Regular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59350" y="1738733"/>
              <a:ext cx="175926" cy="74410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rgbClr val="EEECE1"/>
                </a:solidFill>
                <a:latin typeface="Museo 500 Regular"/>
                <a:cs typeface="Museo 500 Regular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415301" y="1752491"/>
              <a:ext cx="175926" cy="74410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rgbClr val="EEECE1"/>
                </a:solidFill>
                <a:latin typeface="Museo 500 Regular"/>
                <a:cs typeface="Museo 500 Regular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96453" y="1036353"/>
              <a:ext cx="1608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  <a:t>Prelim</a:t>
              </a:r>
              <a:br>
                <a:rPr lang="en-US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</a:br>
              <a:r>
                <a:rPr lang="en-US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  <a:t>Presentation</a:t>
              </a:r>
              <a:endParaRPr lang="en-US" dirty="0">
                <a:solidFill>
                  <a:srgbClr val="EEECE1"/>
                </a:solidFill>
                <a:latin typeface="Museo 700 Regular"/>
                <a:cs typeface="Museo 700 Regula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39856" y="1005423"/>
              <a:ext cx="1608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  <a:t>Semis</a:t>
              </a:r>
              <a:br>
                <a:rPr lang="en-US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</a:br>
              <a:r>
                <a:rPr lang="en-US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  <a:t>Presentation</a:t>
              </a:r>
              <a:endParaRPr lang="en-US" dirty="0">
                <a:solidFill>
                  <a:srgbClr val="EEECE1"/>
                </a:solidFill>
                <a:latin typeface="Museo 700 Regular"/>
                <a:cs typeface="Museo 700 Regular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16968" y="1048909"/>
              <a:ext cx="1608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  <a:t>Finals</a:t>
              </a:r>
              <a:br>
                <a:rPr lang="en-US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</a:br>
              <a:r>
                <a:rPr lang="en-US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  <a:t>Presentation</a:t>
              </a:r>
              <a:endParaRPr lang="en-US" dirty="0">
                <a:solidFill>
                  <a:srgbClr val="EEECE1"/>
                </a:solidFill>
                <a:latin typeface="Museo 700 Regular"/>
                <a:cs typeface="Museo 700 Regular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0031" y="2589880"/>
              <a:ext cx="1762408" cy="4155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>
                  <a:solidFill>
                    <a:srgbClr val="EEECE1"/>
                  </a:solidFill>
                  <a:latin typeface="Museo 500 Regular"/>
                  <a:cs typeface="Museo 500 Regular"/>
                </a:rPr>
                <a:t>Planning</a:t>
              </a:r>
              <a:endParaRPr lang="en-US" sz="1700" dirty="0">
                <a:solidFill>
                  <a:srgbClr val="EEECE1"/>
                </a:solidFill>
                <a:latin typeface="Museo 500 Regular"/>
                <a:cs typeface="Museo 500 Regular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967824" y="2589880"/>
              <a:ext cx="3506956" cy="41553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>
                  <a:solidFill>
                    <a:srgbClr val="EEECE1"/>
                  </a:solidFill>
                  <a:latin typeface="Museo 500 Regular"/>
                  <a:cs typeface="Museo 500 Regular"/>
                </a:rPr>
                <a:t>Developmental</a:t>
              </a:r>
              <a:endParaRPr lang="en-US" sz="1700" dirty="0">
                <a:solidFill>
                  <a:srgbClr val="EEECE1"/>
                </a:solidFill>
                <a:latin typeface="Museo 500 Regular"/>
                <a:cs typeface="Museo 500 Regular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93502" y="3105031"/>
              <a:ext cx="1946998" cy="41553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>
                  <a:solidFill>
                    <a:srgbClr val="EEECE1"/>
                  </a:solidFill>
                  <a:latin typeface="Museo 500 Regular"/>
                  <a:cs typeface="Museo 500 Regular"/>
                </a:rPr>
                <a:t>Implementation</a:t>
              </a:r>
              <a:endParaRPr lang="en-US" sz="1700" dirty="0">
                <a:solidFill>
                  <a:srgbClr val="EEECE1"/>
                </a:solidFill>
                <a:latin typeface="Museo 500 Regular"/>
                <a:cs typeface="Museo 500 Regular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593859" y="3669429"/>
              <a:ext cx="2177644" cy="4155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>
                  <a:solidFill>
                    <a:srgbClr val="EEECE1"/>
                  </a:solidFill>
                  <a:latin typeface="Museo 500 Regular"/>
                  <a:cs typeface="Museo 500 Regular"/>
                </a:rPr>
                <a:t>Alpha Testing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884261" y="3669429"/>
              <a:ext cx="1706966" cy="415538"/>
            </a:xfrm>
            <a:prstGeom prst="roundRect">
              <a:avLst/>
            </a:prstGeom>
            <a:solidFill>
              <a:srgbClr val="00009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>
                  <a:solidFill>
                    <a:srgbClr val="EEECE1"/>
                  </a:solidFill>
                  <a:latin typeface="Museo 500 Regular"/>
                  <a:cs typeface="Museo 500 Regular"/>
                </a:rPr>
                <a:t>Beta Testing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911723" y="4241634"/>
              <a:ext cx="2726015" cy="415538"/>
            </a:xfrm>
            <a:prstGeom prst="roundRect">
              <a:avLst/>
            </a:prstGeom>
            <a:solidFill>
              <a:srgbClr val="804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>
                  <a:solidFill>
                    <a:srgbClr val="EEECE1"/>
                  </a:solidFill>
                  <a:latin typeface="Museo 500 Regular"/>
                  <a:cs typeface="Museo 500 Regular"/>
                </a:rPr>
                <a:t>Extensions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81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26847" y="1687618"/>
            <a:ext cx="8948605" cy="3651749"/>
            <a:chOff x="76496" y="1005423"/>
            <a:chExt cx="8948605" cy="3651749"/>
          </a:xfrm>
        </p:grpSpPr>
        <p:sp>
          <p:nvSpPr>
            <p:cNvPr id="21" name="Rounded Rectangle 20"/>
            <p:cNvSpPr/>
            <p:nvPr/>
          </p:nvSpPr>
          <p:spPr>
            <a:xfrm>
              <a:off x="76496" y="1739285"/>
              <a:ext cx="2565800" cy="744107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  <a:t>Prelim</a:t>
              </a:r>
              <a:endParaRPr lang="en-US" sz="2800" dirty="0">
                <a:solidFill>
                  <a:srgbClr val="EEECE1"/>
                </a:solidFill>
                <a:latin typeface="Museo 700 Regular"/>
                <a:cs typeface="Museo 700 Regular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937169" y="1739285"/>
              <a:ext cx="2565800" cy="74410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  <a:t>Semis</a:t>
              </a:r>
              <a:endParaRPr lang="en-US" sz="2800" dirty="0">
                <a:solidFill>
                  <a:srgbClr val="EEECE1"/>
                </a:solidFill>
                <a:latin typeface="Museo 700 Regular"/>
                <a:cs typeface="Museo 700 Regular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784304" y="1739285"/>
              <a:ext cx="2565800" cy="7441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  <a:t>Finals</a:t>
              </a:r>
              <a:endParaRPr lang="en-US" sz="2800" dirty="0">
                <a:solidFill>
                  <a:srgbClr val="EEECE1"/>
                </a:solidFill>
                <a:latin typeface="Museo 700 Regular"/>
                <a:cs typeface="Museo 700 Regular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701292" y="1739285"/>
              <a:ext cx="175926" cy="74410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rgbClr val="EEECE1"/>
                </a:solidFill>
                <a:latin typeface="Museo 500 Regular"/>
                <a:cs typeface="Museo 500 Regular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559350" y="1738733"/>
              <a:ext cx="175926" cy="74410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rgbClr val="EEECE1"/>
                </a:solidFill>
                <a:latin typeface="Museo 500 Regular"/>
                <a:cs typeface="Museo 500 Regular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415301" y="1752491"/>
              <a:ext cx="175926" cy="74410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rgbClr val="EEECE1"/>
                </a:solidFill>
                <a:latin typeface="Museo 500 Regular"/>
                <a:cs typeface="Museo 500 Regular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96453" y="1036353"/>
              <a:ext cx="1608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  <a:t>Prelim</a:t>
              </a:r>
              <a:br>
                <a:rPr lang="en-US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</a:br>
              <a:r>
                <a:rPr lang="en-US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  <a:t>Presentation</a:t>
              </a:r>
              <a:endParaRPr lang="en-US" dirty="0">
                <a:solidFill>
                  <a:srgbClr val="EEECE1"/>
                </a:solidFill>
                <a:latin typeface="Museo 700 Regular"/>
                <a:cs typeface="Museo 700 Regular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39856" y="1005423"/>
              <a:ext cx="1608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  <a:t>Semis</a:t>
              </a:r>
              <a:br>
                <a:rPr lang="en-US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</a:br>
              <a:r>
                <a:rPr lang="en-US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  <a:t>Presentation</a:t>
              </a:r>
              <a:endParaRPr lang="en-US" dirty="0">
                <a:solidFill>
                  <a:srgbClr val="EEECE1"/>
                </a:solidFill>
                <a:latin typeface="Museo 700 Regular"/>
                <a:cs typeface="Museo 700 Regular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16968" y="1048909"/>
              <a:ext cx="1608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  <a:t>Finals</a:t>
              </a:r>
              <a:br>
                <a:rPr lang="en-US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</a:br>
              <a:r>
                <a:rPr lang="en-US" dirty="0" smtClean="0">
                  <a:solidFill>
                    <a:srgbClr val="EEECE1"/>
                  </a:solidFill>
                  <a:latin typeface="Museo 700 Regular"/>
                  <a:cs typeface="Museo 700 Regular"/>
                </a:rPr>
                <a:t>Presentation</a:t>
              </a:r>
              <a:endParaRPr lang="en-US" dirty="0">
                <a:solidFill>
                  <a:srgbClr val="EEECE1"/>
                </a:solidFill>
                <a:latin typeface="Museo 700 Regular"/>
                <a:cs typeface="Museo 700 Regular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0031" y="2589880"/>
              <a:ext cx="1762408" cy="4155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>
                  <a:solidFill>
                    <a:srgbClr val="EEECE1"/>
                  </a:solidFill>
                  <a:latin typeface="Museo 500 Regular"/>
                  <a:cs typeface="Museo 500 Regular"/>
                </a:rPr>
                <a:t>Planning</a:t>
              </a:r>
              <a:endParaRPr lang="en-US" sz="1700" dirty="0">
                <a:solidFill>
                  <a:srgbClr val="EEECE1"/>
                </a:solidFill>
                <a:latin typeface="Museo 500 Regular"/>
                <a:cs typeface="Museo 500 Regular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67824" y="2589880"/>
              <a:ext cx="3506956" cy="41553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>
                  <a:solidFill>
                    <a:srgbClr val="EEECE1"/>
                  </a:solidFill>
                  <a:latin typeface="Museo 500 Regular"/>
                  <a:cs typeface="Museo 500 Regular"/>
                </a:rPr>
                <a:t>Developmental</a:t>
              </a:r>
              <a:endParaRPr lang="en-US" sz="1700" dirty="0">
                <a:solidFill>
                  <a:srgbClr val="EEECE1"/>
                </a:solidFill>
                <a:latin typeface="Museo 500 Regular"/>
                <a:cs typeface="Museo 500 Regular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093502" y="3105031"/>
              <a:ext cx="1946998" cy="41553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>
                  <a:solidFill>
                    <a:srgbClr val="EEECE1"/>
                  </a:solidFill>
                  <a:latin typeface="Museo 500 Regular"/>
                  <a:cs typeface="Museo 500 Regular"/>
                </a:rPr>
                <a:t>Implementation</a:t>
              </a:r>
              <a:endParaRPr lang="en-US" sz="1700" dirty="0">
                <a:solidFill>
                  <a:srgbClr val="EEECE1"/>
                </a:solidFill>
                <a:latin typeface="Museo 500 Regular"/>
                <a:cs typeface="Museo 500 Regular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593859" y="3669429"/>
              <a:ext cx="2177644" cy="415538"/>
            </a:xfrm>
            <a:prstGeom prst="roundRect">
              <a:avLst/>
            </a:prstGeom>
            <a:solidFill>
              <a:srgbClr val="008040"/>
            </a:solidFill>
            <a:ln>
              <a:solidFill>
                <a:srgbClr val="00804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>
                  <a:solidFill>
                    <a:srgbClr val="EEECE1"/>
                  </a:solidFill>
                  <a:latin typeface="Museo 500 Regular"/>
                  <a:cs typeface="Museo 500 Regular"/>
                </a:rPr>
                <a:t>Alpha Testing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884261" y="3669429"/>
              <a:ext cx="1706966" cy="415538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0000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>
                  <a:solidFill>
                    <a:srgbClr val="EEECE1"/>
                  </a:solidFill>
                  <a:latin typeface="Museo 500 Regular"/>
                  <a:cs typeface="Museo 500 Regular"/>
                </a:rPr>
                <a:t>Beta Testing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911723" y="4241634"/>
              <a:ext cx="2726015" cy="415538"/>
            </a:xfrm>
            <a:prstGeom prst="roundRect">
              <a:avLst/>
            </a:prstGeom>
            <a:solidFill>
              <a:srgbClr val="804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>
                  <a:solidFill>
                    <a:srgbClr val="EEECE1"/>
                  </a:solidFill>
                  <a:latin typeface="Museo 500 Regular"/>
                  <a:cs typeface="Museo 500 Regular"/>
                </a:rPr>
                <a:t>Extensions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18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</Words>
  <Application>Microsoft Macintosh PowerPoint</Application>
  <PresentationFormat>On-screen Show (4:3)</PresentationFormat>
  <Paragraphs>25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Leong</dc:creator>
  <cp:lastModifiedBy>Samuel Leong</cp:lastModifiedBy>
  <cp:revision>22</cp:revision>
  <dcterms:created xsi:type="dcterms:W3CDTF">2013-03-05T11:44:30Z</dcterms:created>
  <dcterms:modified xsi:type="dcterms:W3CDTF">2014-03-29T13:00:05Z</dcterms:modified>
</cp:coreProperties>
</file>