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0" r:id="rId4"/>
    <p:sldId id="277" r:id="rId5"/>
    <p:sldId id="278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83" d="100"/>
          <a:sy n="83" d="100"/>
        </p:scale>
        <p:origin x="6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lstStyle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JavaScript</a:t>
            </a:r>
            <a:r>
              <a:rPr lang="zh-CN" altLang="en-US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基础</a:t>
            </a:r>
            <a:endParaRPr lang="en-US" altLang="zh-CN" sz="52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自定义属性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标签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对象，函数，数组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索引值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开关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语句扩展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多重判断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switch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case   default   break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嵌套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for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循环（实例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99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乘法表）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while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运算扩展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转义字符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反斜杠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Math.floor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函数与变量扩展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预解析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script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块有顺序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undefined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变量预解析高于函数预解析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作用域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相对的全局与局部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变量作用域链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没有块级作用域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</Words>
  <Application>Microsoft Office PowerPoint</Application>
  <PresentationFormat>全屏显示(4:3)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JavaScript基础</vt:lpstr>
      <vt:lpstr>JavaScript基础</vt:lpstr>
      <vt:lpstr>JavaScript基础</vt:lpstr>
      <vt:lpstr>JavaScript基础</vt:lpstr>
    </vt:vector>
  </TitlesOfParts>
  <Company>新润培训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chao li</cp:lastModifiedBy>
  <cp:revision>586</cp:revision>
  <dcterms:created xsi:type="dcterms:W3CDTF">2010-11-12T14:24:00Z</dcterms:created>
  <dcterms:modified xsi:type="dcterms:W3CDTF">2016-07-13T07:49:02Z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