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1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60E99-15B6-4EE3-BD1E-65CA3403256D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08FB7-6B13-4152-9268-EDC97A274E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214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77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5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050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18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048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270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90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39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71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1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93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02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78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6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1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84992-3830-4953-953A-479D13D7E268}" type="datetimeFigureOut">
              <a:rPr lang="es-ES" smtClean="0"/>
              <a:t>28/08/2022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D80777-4B17-4C3D-82B0-2C1C350493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687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90256"/>
            <a:ext cx="9143999" cy="475557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80292"/>
            <a:ext cx="9144000" cy="1209964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 smtClean="0">
                <a:solidFill>
                  <a:srgbClr val="002060"/>
                </a:solidFill>
              </a:rPr>
              <a:t>INVESTIGACIÓN APLICADA Y EMPRENDIMIENTO</a:t>
            </a:r>
            <a:endParaRPr lang="es-ES" sz="4000" dirty="0">
              <a:solidFill>
                <a:srgbClr val="00206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690256"/>
            <a:ext cx="9144000" cy="4886035"/>
          </a:xfrm>
        </p:spPr>
        <p:txBody>
          <a:bodyPr>
            <a:norm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s-ES" sz="4400" dirty="0" smtClean="0">
                <a:solidFill>
                  <a:srgbClr val="002060"/>
                </a:solidFill>
              </a:rPr>
              <a:t>INSTRUCCIONES PARA LA PRESENTACION DEL PERFIL DE PROYECTO DE GRADO</a:t>
            </a:r>
          </a:p>
          <a:p>
            <a:pPr algn="ctr"/>
            <a:endParaRPr lang="es-ES" sz="4400" dirty="0" smtClean="0">
              <a:solidFill>
                <a:srgbClr val="002060"/>
              </a:solidFill>
            </a:endParaRPr>
          </a:p>
          <a:p>
            <a:endParaRPr lang="es-ES" sz="2800" dirty="0" smtClean="0">
              <a:solidFill>
                <a:srgbClr val="002060"/>
              </a:solidFill>
            </a:endParaRPr>
          </a:p>
          <a:p>
            <a:pPr algn="ctr"/>
            <a:r>
              <a:rPr lang="es-ES" sz="2000" dirty="0" smtClean="0">
                <a:solidFill>
                  <a:srgbClr val="FFFF00"/>
                </a:solidFill>
              </a:rPr>
              <a:t>Lic. Amílcar R. Lazcano Dávalos</a:t>
            </a:r>
          </a:p>
        </p:txBody>
      </p:sp>
    </p:spTree>
    <p:extLst>
      <p:ext uri="{BB962C8B-B14F-4D97-AF65-F5344CB8AC3E}">
        <p14:creationId xmlns:p14="http://schemas.microsoft.com/office/powerpoint/2010/main" val="420170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INVESTIGACIÓN APLICADA Y EMPRENDIMIENTO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95054"/>
            <a:ext cx="8596668" cy="4507345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 smtClean="0"/>
              <a:t>CARATULA:                                  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				                                                    </a:t>
            </a:r>
            <a:r>
              <a:rPr lang="es-ES" sz="1100" dirty="0" smtClean="0"/>
              <a:t>Letra Arial,14</a:t>
            </a:r>
          </a:p>
          <a:p>
            <a:pPr marL="0" indent="0">
              <a:buNone/>
            </a:pPr>
            <a:endParaRPr lang="es-ES" sz="1100" dirty="0"/>
          </a:p>
          <a:p>
            <a:pPr marL="0" indent="0">
              <a:buNone/>
            </a:pPr>
            <a:r>
              <a:rPr lang="es-ES" sz="1100" dirty="0" smtClean="0"/>
              <a:t>																																      Logo 6,5 x 8 cm.</a:t>
            </a:r>
          </a:p>
          <a:p>
            <a:pPr marL="0" indent="0">
              <a:buNone/>
            </a:pPr>
            <a:r>
              <a:rPr lang="es-ES" sz="1100" dirty="0"/>
              <a:t>	</a:t>
            </a:r>
            <a:r>
              <a:rPr lang="es-ES" sz="1100" dirty="0" smtClean="0"/>
              <a:t>												</a:t>
            </a:r>
          </a:p>
          <a:p>
            <a:pPr marL="0" indent="0">
              <a:buNone/>
            </a:pPr>
            <a:r>
              <a:rPr lang="es-ES" sz="1100" dirty="0" smtClean="0"/>
              <a:t>														      Arial, 16</a:t>
            </a:r>
            <a:endParaRPr lang="es-ES" sz="1100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										</a:t>
            </a:r>
            <a:r>
              <a:rPr lang="es-ES" dirty="0"/>
              <a:t> </a:t>
            </a:r>
            <a:r>
              <a:rPr lang="es-ES" dirty="0" smtClean="0"/>
              <a:t>          </a:t>
            </a:r>
            <a:r>
              <a:rPr lang="es-ES" sz="1200" dirty="0" smtClean="0"/>
              <a:t>Arial, 14   </a:t>
            </a:r>
          </a:p>
          <a:p>
            <a:pPr marL="0" indent="0">
              <a:buNone/>
            </a:pPr>
            <a:endParaRPr lang="es-ES" sz="1200" dirty="0"/>
          </a:p>
          <a:p>
            <a:pPr marL="0" indent="0">
              <a:buNone/>
            </a:pPr>
            <a:r>
              <a:rPr lang="es-ES" sz="1200" dirty="0" smtClean="0"/>
              <a:t>														      Arial, 12</a:t>
            </a:r>
          </a:p>
          <a:p>
            <a:pPr marL="0" indent="0">
              <a:buNone/>
            </a:pPr>
            <a:r>
              <a:rPr lang="es-ES" sz="1200" dirty="0"/>
              <a:t>	</a:t>
            </a:r>
            <a:r>
              <a:rPr lang="es-ES" sz="1200" dirty="0" smtClean="0"/>
              <a:t>													      Arial, 12</a:t>
            </a:r>
            <a:endParaRPr lang="es-ES" sz="1200" dirty="0"/>
          </a:p>
        </p:txBody>
      </p:sp>
      <p:sp>
        <p:nvSpPr>
          <p:cNvPr id="9" name="Rectángulo 8"/>
          <p:cNvSpPr/>
          <p:nvPr/>
        </p:nvSpPr>
        <p:spPr>
          <a:xfrm>
            <a:off x="3620655" y="2401455"/>
            <a:ext cx="2863272" cy="3823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endParaRPr lang="es-ES" sz="800" dirty="0" smtClean="0">
              <a:solidFill>
                <a:srgbClr val="002060"/>
              </a:solidFill>
            </a:endParaRPr>
          </a:p>
          <a:p>
            <a:pPr algn="ctr"/>
            <a:endParaRPr lang="es-ES" sz="800" dirty="0">
              <a:solidFill>
                <a:srgbClr val="002060"/>
              </a:solidFill>
            </a:endParaRPr>
          </a:p>
          <a:p>
            <a:pPr algn="ctr"/>
            <a:r>
              <a:rPr lang="es-ES" sz="800" dirty="0" smtClean="0">
                <a:solidFill>
                  <a:srgbClr val="002060"/>
                </a:solidFill>
              </a:rPr>
              <a:t>INSTITUTO TECNICO “PIO XII”</a:t>
            </a:r>
          </a:p>
          <a:p>
            <a:pPr algn="ctr"/>
            <a:r>
              <a:rPr lang="es-ES" sz="800" dirty="0" smtClean="0">
                <a:solidFill>
                  <a:srgbClr val="002060"/>
                </a:solidFill>
              </a:rPr>
              <a:t>CARRERA: CONTADURIA GENERAL</a:t>
            </a: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pPr algn="ctr"/>
            <a:r>
              <a:rPr lang="es-ES" sz="800" dirty="0" smtClean="0">
                <a:solidFill>
                  <a:srgbClr val="002060"/>
                </a:solidFill>
              </a:rPr>
              <a:t>TÍTULO:    </a:t>
            </a: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r>
              <a:rPr lang="es-ES" sz="800" dirty="0">
                <a:solidFill>
                  <a:srgbClr val="002060"/>
                </a:solidFill>
              </a:rPr>
              <a:t>	</a:t>
            </a:r>
            <a:r>
              <a:rPr lang="es-ES" sz="800" dirty="0" smtClean="0">
                <a:solidFill>
                  <a:srgbClr val="002060"/>
                </a:solidFill>
              </a:rPr>
              <a:t>		PERFIL DE PROYECTO DE   			GRADO PARA OPTAR EL  			TITULO PROFESIONAL DE 			CONTADOR GENERAL.</a:t>
            </a:r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r>
              <a:rPr lang="es-ES" sz="800" dirty="0" smtClean="0">
                <a:solidFill>
                  <a:srgbClr val="002060"/>
                </a:solidFill>
              </a:rPr>
              <a:t>        </a:t>
            </a:r>
          </a:p>
          <a:p>
            <a:r>
              <a:rPr lang="es-ES" sz="800" dirty="0" smtClean="0">
                <a:solidFill>
                  <a:srgbClr val="002060"/>
                </a:solidFill>
              </a:rPr>
              <a:t>        Postulante:         </a:t>
            </a: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pPr algn="ctr"/>
            <a:r>
              <a:rPr lang="es-ES" sz="800" dirty="0" smtClean="0">
                <a:solidFill>
                  <a:srgbClr val="002060"/>
                </a:solidFill>
              </a:rPr>
              <a:t>LLALLAGUA – POTOSÍ - BOLIVIA</a:t>
            </a: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r>
              <a:rPr lang="es-ES" sz="800" dirty="0" smtClean="0">
                <a:solidFill>
                  <a:srgbClr val="002060"/>
                </a:solidFill>
              </a:rPr>
              <a:t>                                           </a:t>
            </a:r>
          </a:p>
          <a:p>
            <a:r>
              <a:rPr lang="es-ES" sz="800" dirty="0" smtClean="0">
                <a:solidFill>
                  <a:srgbClr val="002060"/>
                </a:solidFill>
              </a:rPr>
              <a:t>                                             </a:t>
            </a:r>
          </a:p>
          <a:p>
            <a:r>
              <a:rPr lang="es-ES" sz="800" dirty="0" smtClean="0">
                <a:solidFill>
                  <a:srgbClr val="002060"/>
                </a:solidFill>
              </a:rPr>
              <a:t>                                                 </a:t>
            </a:r>
            <a:endParaRPr lang="es-ES" sz="800" dirty="0">
              <a:solidFill>
                <a:srgbClr val="002060"/>
              </a:solidFill>
            </a:endParaRPr>
          </a:p>
          <a:p>
            <a:r>
              <a:rPr lang="es-ES" sz="800" dirty="0" smtClean="0">
                <a:solidFill>
                  <a:srgbClr val="002060"/>
                </a:solidFill>
              </a:rPr>
              <a:t>                                              </a:t>
            </a:r>
          </a:p>
          <a:p>
            <a:r>
              <a:rPr lang="es-ES" sz="800" dirty="0" smtClean="0">
                <a:solidFill>
                  <a:srgbClr val="002060"/>
                </a:solidFill>
              </a:rPr>
              <a:t>                                       </a:t>
            </a:r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  <a:p>
            <a:endParaRPr lang="es-ES" sz="800" dirty="0" smtClean="0">
              <a:solidFill>
                <a:srgbClr val="002060"/>
              </a:solidFill>
            </a:endParaRPr>
          </a:p>
          <a:p>
            <a:endParaRPr lang="es-ES" sz="800" dirty="0">
              <a:solidFill>
                <a:srgbClr val="002060"/>
              </a:solidFill>
            </a:endParaRPr>
          </a:p>
        </p:txBody>
      </p:sp>
      <p:pic>
        <p:nvPicPr>
          <p:cNvPr id="10" name="Imagen 9" descr="F:\IT PIO XII\LOGOTIPO OFICIAL IT PIO XI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751" y="3131128"/>
            <a:ext cx="772824" cy="96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lecha derecha 10"/>
          <p:cNvSpPr/>
          <p:nvPr/>
        </p:nvSpPr>
        <p:spPr>
          <a:xfrm flipH="1" flipV="1">
            <a:off x="6225307" y="2660070"/>
            <a:ext cx="1173019" cy="129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 </a:t>
            </a:r>
            <a:endParaRPr lang="es-ES" dirty="0"/>
          </a:p>
        </p:txBody>
      </p:sp>
      <p:sp>
        <p:nvSpPr>
          <p:cNvPr id="12" name="Flecha derecha 11"/>
          <p:cNvSpPr/>
          <p:nvPr/>
        </p:nvSpPr>
        <p:spPr>
          <a:xfrm flipH="1" flipV="1">
            <a:off x="5997839" y="3567544"/>
            <a:ext cx="1326590" cy="12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 </a:t>
            </a:r>
            <a:endParaRPr lang="es-ES" dirty="0"/>
          </a:p>
        </p:txBody>
      </p:sp>
      <p:sp>
        <p:nvSpPr>
          <p:cNvPr id="13" name="Flecha derecha 12"/>
          <p:cNvSpPr/>
          <p:nvPr/>
        </p:nvSpPr>
        <p:spPr>
          <a:xfrm flipH="1" flipV="1">
            <a:off x="6114816" y="4210624"/>
            <a:ext cx="1173019" cy="129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 </a:t>
            </a:r>
            <a:endParaRPr lang="es-ES" dirty="0"/>
          </a:p>
        </p:txBody>
      </p:sp>
      <p:sp>
        <p:nvSpPr>
          <p:cNvPr id="14" name="Flecha derecha 13"/>
          <p:cNvSpPr/>
          <p:nvPr/>
        </p:nvSpPr>
        <p:spPr>
          <a:xfrm flipH="1" flipV="1">
            <a:off x="6308434" y="4909011"/>
            <a:ext cx="951339" cy="15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 </a:t>
            </a:r>
            <a:endParaRPr lang="es-ES" dirty="0"/>
          </a:p>
        </p:txBody>
      </p:sp>
      <p:sp>
        <p:nvSpPr>
          <p:cNvPr id="15" name="Flecha derecha 14"/>
          <p:cNvSpPr/>
          <p:nvPr/>
        </p:nvSpPr>
        <p:spPr>
          <a:xfrm flipH="1" flipV="1">
            <a:off x="5638797" y="5403271"/>
            <a:ext cx="1173019" cy="129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 </a:t>
            </a:r>
            <a:endParaRPr lang="es-ES" dirty="0"/>
          </a:p>
        </p:txBody>
      </p:sp>
      <p:sp>
        <p:nvSpPr>
          <p:cNvPr id="16" name="Flecha derecha 15"/>
          <p:cNvSpPr/>
          <p:nvPr/>
        </p:nvSpPr>
        <p:spPr>
          <a:xfrm flipH="1" flipV="1">
            <a:off x="5951657" y="5874325"/>
            <a:ext cx="1173019" cy="129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513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INVESTIGACIÓN APLICADA Y EMPRENDIMIENTO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95054"/>
            <a:ext cx="8596668" cy="4507345"/>
          </a:xfrm>
        </p:spPr>
        <p:txBody>
          <a:bodyPr/>
          <a:lstStyle/>
          <a:p>
            <a:pPr marL="0" indent="0">
              <a:buNone/>
            </a:pPr>
            <a:endParaRPr lang="es-ES" sz="3200" dirty="0" smtClean="0"/>
          </a:p>
          <a:p>
            <a:pPr marL="0" indent="0" algn="ctr">
              <a:buNone/>
            </a:pPr>
            <a:r>
              <a:rPr lang="es-ES" sz="3200" dirty="0" smtClean="0"/>
              <a:t>ÍNDICE                                  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										   Página</a:t>
            </a:r>
          </a:p>
          <a:p>
            <a:pPr marL="0" indent="0">
              <a:buNone/>
            </a:pPr>
            <a:r>
              <a:rPr lang="es-ES" sz="1200" dirty="0"/>
              <a:t>	</a:t>
            </a:r>
            <a:r>
              <a:rPr lang="es-ES" sz="1200" dirty="0" smtClean="0"/>
              <a:t>		1. ANTECEDENTES …………………………………………………………………………………..	1</a:t>
            </a:r>
          </a:p>
          <a:p>
            <a:pPr marL="0" indent="0">
              <a:buNone/>
            </a:pPr>
            <a:r>
              <a:rPr lang="es-ES" sz="1200" dirty="0"/>
              <a:t>	</a:t>
            </a:r>
            <a:r>
              <a:rPr lang="es-ES" sz="1200" dirty="0" smtClean="0"/>
              <a:t>		2. PLANTEAMIENTO DEL PROBLEMA ………………………………………………………..	2</a:t>
            </a:r>
          </a:p>
          <a:p>
            <a:pPr marL="0" indent="0">
              <a:buNone/>
            </a:pPr>
            <a:r>
              <a:rPr lang="es-ES" sz="1200" dirty="0"/>
              <a:t>	</a:t>
            </a:r>
            <a:r>
              <a:rPr lang="es-ES" sz="1200" dirty="0" smtClean="0"/>
              <a:t>		2.1. Formulación del problema ……………………………………………………………..</a:t>
            </a:r>
          </a:p>
          <a:p>
            <a:pPr marL="0" indent="0">
              <a:buNone/>
            </a:pPr>
            <a:r>
              <a:rPr lang="es-ES" sz="1200" dirty="0"/>
              <a:t>	</a:t>
            </a:r>
            <a:r>
              <a:rPr lang="es-ES" sz="1200" dirty="0" smtClean="0"/>
              <a:t>		2.2. Objeto de estudio y campo de acción ………………………………………….</a:t>
            </a:r>
          </a:p>
          <a:p>
            <a:pPr marL="0" indent="0">
              <a:buNone/>
            </a:pPr>
            <a:r>
              <a:rPr lang="es-ES" sz="1200" dirty="0"/>
              <a:t>	</a:t>
            </a:r>
            <a:r>
              <a:rPr lang="es-ES" sz="1200" dirty="0" smtClean="0"/>
              <a:t>		3. JUSTIFICACIÓN DEL TEMA ……………………………………………..</a:t>
            </a:r>
          </a:p>
          <a:p>
            <a:pPr marL="0" indent="0">
              <a:buNone/>
            </a:pPr>
            <a:r>
              <a:rPr lang="es-ES" sz="1200" dirty="0" smtClean="0"/>
              <a:t> </a:t>
            </a:r>
            <a:endParaRPr lang="es-ES" sz="1200" dirty="0" smtClean="0"/>
          </a:p>
          <a:p>
            <a:pPr marL="0" indent="0">
              <a:buNone/>
            </a:pPr>
            <a:r>
              <a:rPr lang="es-ES" sz="1200" dirty="0"/>
              <a:t>	</a:t>
            </a:r>
            <a:r>
              <a:rPr lang="es-ES" sz="1200" dirty="0" smtClean="0"/>
              <a:t>		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358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INVESTIGACIÓN APLICADA Y EMPRENDIMIENTO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95054"/>
            <a:ext cx="8596668" cy="4507345"/>
          </a:xfrm>
        </p:spPr>
        <p:txBody>
          <a:bodyPr/>
          <a:lstStyle/>
          <a:p>
            <a:pPr marL="0" indent="0">
              <a:buNone/>
            </a:pPr>
            <a:r>
              <a:rPr lang="es-ES" sz="3200" dirty="0" smtClean="0"/>
              <a:t> MARGENES:			</a:t>
            </a:r>
            <a:r>
              <a:rPr lang="es-ES" sz="3200" dirty="0"/>
              <a:t>	</a:t>
            </a:r>
            <a:r>
              <a:rPr lang="es-ES" dirty="0" smtClean="0"/>
              <a:t>Arriba: 2,5 cm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1600" dirty="0" smtClean="0"/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		Izquierdo</a:t>
            </a:r>
            <a:r>
              <a:rPr lang="es-ES" sz="1600" dirty="0"/>
              <a:t>: 3,5 cm.</a:t>
            </a:r>
          </a:p>
          <a:p>
            <a:pPr marL="0" indent="0">
              <a:buNone/>
            </a:pPr>
            <a:r>
              <a:rPr lang="es-ES" sz="3200" dirty="0" smtClean="0"/>
              <a:t>												</a:t>
            </a:r>
            <a:r>
              <a:rPr lang="es-ES" dirty="0" smtClean="0"/>
              <a:t>Derecho: 2,5 cm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							Abajo: 2,5 cm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3833091" y="2595418"/>
            <a:ext cx="2281382" cy="311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PAPEL </a:t>
            </a:r>
          </a:p>
          <a:p>
            <a:pPr algn="ctr"/>
            <a:r>
              <a:rPr lang="es-ES" dirty="0" smtClean="0"/>
              <a:t>TAMAÑO</a:t>
            </a:r>
          </a:p>
          <a:p>
            <a:pPr algn="ctr"/>
            <a:r>
              <a:rPr lang="es-ES" dirty="0" smtClean="0"/>
              <a:t>CARTA</a:t>
            </a:r>
          </a:p>
          <a:p>
            <a:pPr algn="ctr"/>
            <a:r>
              <a:rPr lang="es-ES" dirty="0" smtClean="0"/>
              <a:t>75 gr.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062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885410" cy="1320800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INVESTIGACIÓN APLICADA Y EMPRENDIMIENTO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95054"/>
            <a:ext cx="8962322" cy="4507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s-ES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s-ES" sz="3200" dirty="0"/>
              <a:t>	</a:t>
            </a:r>
            <a:r>
              <a:rPr lang="es-ES" sz="3200" dirty="0" smtClean="0"/>
              <a:t>INTERLINEADO:			1,5 PUNTOS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3200" dirty="0"/>
              <a:t>	</a:t>
            </a:r>
            <a:r>
              <a:rPr lang="es-ES" sz="3200" dirty="0" smtClean="0"/>
              <a:t>LETRA: ARIAL 11  </a:t>
            </a:r>
            <a:r>
              <a:rPr lang="es-ES" sz="2200" dirty="0" err="1" smtClean="0"/>
              <a:t>Ó</a:t>
            </a:r>
            <a:r>
              <a:rPr lang="es-ES" sz="2200" dirty="0" smtClean="0"/>
              <a:t> </a:t>
            </a:r>
            <a:r>
              <a:rPr lang="es-ES" sz="3200" dirty="0" smtClean="0"/>
              <a:t> TIMES NEW ROMAN 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3200" dirty="0"/>
              <a:t>	</a:t>
            </a:r>
            <a:r>
              <a:rPr lang="es-ES" sz="3200" dirty="0" smtClean="0"/>
              <a:t>ESPACIO DE PARRAFO: 12 PUNTOS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3200" dirty="0" smtClean="0"/>
              <a:t>    NUMERACION DE </a:t>
            </a:r>
            <a:r>
              <a:rPr lang="es-ES" sz="3200" dirty="0" smtClean="0"/>
              <a:t>PÁGINA:</a:t>
            </a:r>
            <a:r>
              <a:rPr lang="es-ES" sz="2800" dirty="0"/>
              <a:t> </a:t>
            </a:r>
            <a:r>
              <a:rPr lang="es-ES" sz="2800" dirty="0" smtClean="0"/>
              <a:t>CENTRO</a:t>
            </a:r>
            <a:r>
              <a:rPr lang="es-ES" sz="2800" dirty="0" smtClean="0"/>
              <a:t>, INFERIOR</a:t>
            </a:r>
            <a:r>
              <a:rPr lang="es-ES" sz="3200" dirty="0" smtClean="0"/>
              <a:t>		</a:t>
            </a:r>
            <a:r>
              <a:rPr lang="es-ES" sz="3200" dirty="0"/>
              <a:t>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97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s-ES" dirty="0" smtClean="0">
                <a:solidFill>
                  <a:srgbClr val="002060"/>
                </a:solidFill>
              </a:rPr>
              <a:t>INVESTIGACIÓN APLICADA Y EMPRENDIMIENTO</a:t>
            </a:r>
            <a:endParaRPr lang="es-ES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995054"/>
            <a:ext cx="8596668" cy="33921261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 smtClean="0"/>
              <a:t>FORMA DE PRESENTACIÓN: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s-ES" sz="3200" dirty="0"/>
              <a:t>	</a:t>
            </a:r>
            <a:r>
              <a:rPr lang="es-ES" sz="3200" dirty="0" smtClean="0"/>
              <a:t> 	</a:t>
            </a:r>
            <a:r>
              <a:rPr lang="es-ES" sz="3200" dirty="0"/>
              <a:t>	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7334" y="1647976"/>
            <a:ext cx="852268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CAPÍTULO VI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DESARROLLO, ESTRUCTURA Y APROBACIÓN DEL PERFIL DE PROYECTO DE GRADO PARA POSTULANTES DE TERCER AÑO Y EGRESADOS POR CAMBIO DE MODALIDAD DE TITULACIÓN A PROYECTO DE GRADO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Artículo 18°. (Definición, Estructura y Desarrollo).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 Perfil de Proyecto de Grado, es un documento que consiste en la generación y análisis de la idea del proyecto, elección del área de investigación, selección del tema de investigación y planteamiento del problema para concluir con la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Estructura de Perfil de Proyecto de Grado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 establecido en el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Anexo 1 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del presente Reglamento; </a:t>
            </a: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 mismo debe tener una extensión de 6 a 10 páginas como máximo en el lado del anverso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 considerando, que las páginas lleven un número en la parte superior derecho a excepción de la primera página para el que se deben usar números arábigos; y el resto del formato de presentación del Perfil debe sujetarse a lo establecido en el Artículo 26º del presente reglamento.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6618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06764"/>
            <a:ext cx="8596668" cy="579071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2436"/>
            <a:ext cx="8596668" cy="62807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s-ES" sz="2800" dirty="0" smtClean="0">
                <a:solidFill>
                  <a:srgbClr val="002060"/>
                </a:solidFill>
              </a:rPr>
              <a:t>INVESTIGACIÓN APLICADA Y EMPRENDIMIENTO</a:t>
            </a:r>
            <a:endParaRPr lang="es-ES" sz="2800" dirty="0">
              <a:solidFill>
                <a:srgbClr val="00206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006764"/>
            <a:ext cx="8596668" cy="35112751"/>
          </a:xfrm>
        </p:spPr>
        <p:txBody>
          <a:bodyPr/>
          <a:lstStyle/>
          <a:p>
            <a:pPr marL="0" indent="0">
              <a:buNone/>
            </a:pPr>
            <a:endParaRPr lang="es-ES" sz="2000" b="1" dirty="0" smtClean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endParaRPr lang="es-ES" sz="2000" b="1" dirty="0" smtClean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 smtClean="0"/>
              <a:t>                                   </a:t>
            </a:r>
            <a:r>
              <a:rPr lang="es-ES" sz="2000" b="1" dirty="0" smtClean="0">
                <a:solidFill>
                  <a:srgbClr val="FFFF00"/>
                </a:solidFill>
              </a:rPr>
              <a:t>GRACIAS  </a:t>
            </a:r>
            <a:r>
              <a:rPr lang="es-ES" sz="2000" b="1" dirty="0">
                <a:solidFill>
                  <a:srgbClr val="FFFF00"/>
                </a:solidFill>
              </a:rPr>
              <a:t>POR SU </a:t>
            </a:r>
            <a:r>
              <a:rPr lang="es-ES" sz="2000" b="1" dirty="0" smtClean="0">
                <a:solidFill>
                  <a:srgbClr val="FFFF00"/>
                </a:solidFill>
              </a:rPr>
              <a:t>ATENCIÓN….¡¡¡</a:t>
            </a:r>
            <a:endParaRPr lang="es-ES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s-ES" sz="2000" b="1" dirty="0" smtClean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 smtClean="0"/>
              <a:t>AMILCAR 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sz="3200" dirty="0" smtClean="0"/>
          </a:p>
          <a:p>
            <a:endParaRPr lang="es-ES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sz="3200" dirty="0" smtClean="0"/>
              <a:t>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3200" dirty="0"/>
              <a:t>	</a:t>
            </a:r>
            <a:r>
              <a:rPr lang="es-ES" sz="3200" dirty="0" smtClean="0"/>
              <a:t> 	</a:t>
            </a:r>
            <a:r>
              <a:rPr lang="es-ES" sz="3200" dirty="0"/>
              <a:t>	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1317" y="2439516"/>
            <a:ext cx="844870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660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257</Words>
  <Application>Microsoft Office PowerPoint</Application>
  <PresentationFormat>Panorámica</PresentationFormat>
  <Paragraphs>166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Faceta</vt:lpstr>
      <vt:lpstr>INVESTIGACIÓN APLICADA Y EMPRENDIMIENTO</vt:lpstr>
      <vt:lpstr>INVESTIGACIÓN APLICADA Y EMPRENDIMIENTO</vt:lpstr>
      <vt:lpstr>INVESTIGACIÓN APLICADA Y EMPRENDIMIENTO</vt:lpstr>
      <vt:lpstr>INVESTIGACIÓN APLICADA Y EMPRENDIMIENTO</vt:lpstr>
      <vt:lpstr>INVESTIGACIÓN APLICADA Y EMPRENDIMIENTO</vt:lpstr>
      <vt:lpstr>INVESTIGACIÓN APLICADA Y EMPRENDIMIENTO</vt:lpstr>
      <vt:lpstr>INVESTIGACIÓN APLICADA Y EMPRENDIMIENTO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INVESTIGACIÓN APLICADA Y EMPRENDIMIENTO</dc:title>
  <dc:creator>LAZCANO</dc:creator>
  <cp:lastModifiedBy>ELiTeOS</cp:lastModifiedBy>
  <cp:revision>15</cp:revision>
  <cp:lastPrinted>2020-12-15T11:30:10Z</cp:lastPrinted>
  <dcterms:created xsi:type="dcterms:W3CDTF">2020-11-26T19:23:22Z</dcterms:created>
  <dcterms:modified xsi:type="dcterms:W3CDTF">2022-08-28T14:28:50Z</dcterms:modified>
</cp:coreProperties>
</file>