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1" name="Shape 161"/>
          <p:cNvSpPr/>
          <p:nvPr>
            <p:ph type="sldImg"/>
          </p:nvPr>
        </p:nvSpPr>
        <p:spPr>
          <a:xfrm>
            <a:off x="1143000" y="685800"/>
            <a:ext cx="4572000" cy="3429000"/>
          </a:xfrm>
          <a:prstGeom prst="rect">
            <a:avLst/>
          </a:prstGeom>
        </p:spPr>
        <p:txBody>
          <a:bodyPr/>
          <a:lstStyle/>
          <a:p>
            <a:pPr/>
          </a:p>
        </p:txBody>
      </p:sp>
      <p:sp>
        <p:nvSpPr>
          <p:cNvPr id="162" name="Shape 1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defRPr b="1"/>
            </a:pPr>
            <a:r>
              <a:t>Analysis – </a:t>
            </a:r>
            <a:r>
              <a:rPr b="0"/>
              <a:t>This is the basic building block of the software development lifecycle. This is where leadership collaborates with various stakeholders to collect the requirements of the project. </a:t>
            </a:r>
            <a:endParaRPr b="0"/>
          </a:p>
          <a:p>
            <a:pPr>
              <a:defRPr b="1"/>
            </a:pPr>
            <a:r>
              <a:t>Design – </a:t>
            </a:r>
            <a:r>
              <a:rPr b="0"/>
              <a:t>In this phase, the functionality is defined in detail. The technologies used and project resources, limitations, time frames and budgets are also discussed. </a:t>
            </a:r>
            <a:endParaRPr b="0"/>
          </a:p>
          <a:p>
            <a:pPr>
              <a:defRPr b="1"/>
            </a:pPr>
            <a:r>
              <a:t>Development – </a:t>
            </a:r>
            <a:r>
              <a:rPr b="0"/>
              <a:t>In this phase, the development begins. The programming language used is dependent on the project. This is the longest phase in the SDLC because each functionality is broken into smaller increments to allow for value-based code development. </a:t>
            </a:r>
          </a:p>
          <a:p>
            <a:pPr>
              <a:defRPr b="1"/>
            </a:pPr>
            <a:r>
              <a:t>Testing – </a:t>
            </a:r>
            <a:r>
              <a:rPr b="0"/>
              <a:t>In conjunction with development, testing is also a common activity. Happens at all phases but specifically reserved for defects and issue tracking with existing code base.  </a:t>
            </a:r>
            <a:endParaRPr b="0"/>
          </a:p>
          <a:p>
            <a:pPr>
              <a:defRPr b="1"/>
            </a:pPr>
            <a:r>
              <a:t>Deployment – </a:t>
            </a:r>
            <a:r>
              <a:rPr b="0"/>
              <a:t>In this stage, testing is complete, and the product is ready to be deployed to market. UAT (User Acceptance Testing) may be performed in a limited environment before releasing to market. </a:t>
            </a:r>
          </a:p>
          <a:p>
            <a:pPr>
              <a:defRPr b="1"/>
            </a:pPr>
            <a:r>
              <a:t>Maintenance – </a:t>
            </a:r>
            <a:r>
              <a:rPr b="0"/>
              <a:t>In this stage, the product has been deployed into market. Developers must be ready and able to address any new features and bug fixes that users request and experience in production.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lvl1pPr>
              <a:defRPr b="1"/>
            </a:lvl1pPr>
          </a:lstStyle>
          <a:p>
            <a:pPr/>
            <a:r>
              <a:t>The SNHU Travel project would have been difficult to complete under a waterfall approach. Given the amount of uncertainty any changes would have had a negative impact on the project. Even with the high level of uncertainty with agile, any issues discovered would require a change order to the agreement which can be costly.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Picture Placeholder 7"/>
          <p:cNvSpPr/>
          <p:nvPr>
            <p:ph type="pic" idx="21"/>
          </p:nvPr>
        </p:nvSpPr>
        <p:spPr>
          <a:xfrm>
            <a:off x="0" y="0"/>
            <a:ext cx="12192000" cy="6858000"/>
          </a:xfrm>
          <a:prstGeom prst="rect">
            <a:avLst/>
          </a:prstGeom>
        </p:spPr>
        <p:txBody>
          <a:bodyPr lIns="91439" rIns="91439"/>
          <a:lstStyle/>
          <a:p>
            <a:pPr/>
          </a:p>
        </p:txBody>
      </p:sp>
      <p:sp>
        <p:nvSpPr>
          <p:cNvPr id="12" name="Title Text"/>
          <p:cNvSpPr txBox="1"/>
          <p:nvPr>
            <p:ph type="title"/>
          </p:nvPr>
        </p:nvSpPr>
        <p:spPr>
          <a:prstGeom prst="rect">
            <a:avLst/>
          </a:prstGeom>
        </p:spPr>
        <p:txBody>
          <a:bodyPr/>
          <a:lstStyle/>
          <a:p>
            <a:pPr/>
            <a:r>
              <a:t>Title Text</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Amusements">
    <p:bg>
      <p:bgPr>
        <a:solidFill>
          <a:srgbClr val="D9D9D9"/>
        </a:solidFill>
      </p:bgPr>
    </p:bg>
    <p:spTree>
      <p:nvGrpSpPr>
        <p:cNvPr id="1" name=""/>
        <p:cNvGrpSpPr/>
        <p:nvPr/>
      </p:nvGrpSpPr>
      <p:grpSpPr>
        <a:xfrm>
          <a:off x="0" y="0"/>
          <a:ext cx="0" cy="0"/>
          <a:chOff x="0" y="0"/>
          <a:chExt cx="0" cy="0"/>
        </a:xfrm>
      </p:grpSpPr>
      <p:sp>
        <p:nvSpPr>
          <p:cNvPr id="132" name="Click to edit title"/>
          <p:cNvSpPr txBox="1"/>
          <p:nvPr>
            <p:ph type="title" hasCustomPrompt="1"/>
          </p:nvPr>
        </p:nvSpPr>
        <p:spPr>
          <a:xfrm>
            <a:off x="457198" y="2569464"/>
            <a:ext cx="3619503" cy="1179577"/>
          </a:xfrm>
          <a:prstGeom prst="rect">
            <a:avLst/>
          </a:prstGeom>
        </p:spPr>
        <p:txBody>
          <a:bodyPr anchor="b"/>
          <a:lstStyle>
            <a:lvl1pPr>
              <a:lnSpc>
                <a:spcPts val="4000"/>
              </a:lnSpc>
              <a:defRPr sz="3200">
                <a:solidFill>
                  <a:srgbClr val="000000"/>
                </a:solidFill>
              </a:defRPr>
            </a:lvl1pPr>
          </a:lstStyle>
          <a:p>
            <a:pPr/>
            <a:r>
              <a:t>Click to edit title</a:t>
            </a:r>
          </a:p>
        </p:txBody>
      </p:sp>
      <p:sp>
        <p:nvSpPr>
          <p:cNvPr id="133" name="Picture Placeholder 8"/>
          <p:cNvSpPr/>
          <p:nvPr>
            <p:ph type="pic" sz="quarter" idx="21"/>
          </p:nvPr>
        </p:nvSpPr>
        <p:spPr>
          <a:xfrm>
            <a:off x="4279391" y="1463039"/>
            <a:ext cx="1499617" cy="2194561"/>
          </a:xfrm>
          <a:prstGeom prst="rect">
            <a:avLst/>
          </a:prstGeom>
        </p:spPr>
        <p:txBody>
          <a:bodyPr lIns="91439" rIns="91439"/>
          <a:lstStyle/>
          <a:p>
            <a:pPr/>
          </a:p>
        </p:txBody>
      </p:sp>
      <p:sp>
        <p:nvSpPr>
          <p:cNvPr id="134" name="Picture Placeholder 8"/>
          <p:cNvSpPr/>
          <p:nvPr>
            <p:ph type="pic" sz="quarter" idx="22"/>
          </p:nvPr>
        </p:nvSpPr>
        <p:spPr>
          <a:xfrm>
            <a:off x="6227064" y="1463039"/>
            <a:ext cx="1499617" cy="2194561"/>
          </a:xfrm>
          <a:prstGeom prst="rect">
            <a:avLst/>
          </a:prstGeom>
        </p:spPr>
        <p:txBody>
          <a:bodyPr lIns="91439" rIns="91439"/>
          <a:lstStyle/>
          <a:p>
            <a:pPr/>
          </a:p>
        </p:txBody>
      </p:sp>
      <p:sp>
        <p:nvSpPr>
          <p:cNvPr id="135" name="Picture Placeholder 8"/>
          <p:cNvSpPr/>
          <p:nvPr>
            <p:ph type="pic" sz="quarter" idx="23"/>
          </p:nvPr>
        </p:nvSpPr>
        <p:spPr>
          <a:xfrm>
            <a:off x="8174735" y="1463039"/>
            <a:ext cx="1499617" cy="2194561"/>
          </a:xfrm>
          <a:prstGeom prst="rect">
            <a:avLst/>
          </a:prstGeom>
        </p:spPr>
        <p:txBody>
          <a:bodyPr lIns="91439" rIns="91439"/>
          <a:lstStyle/>
          <a:p>
            <a:pPr/>
          </a:p>
        </p:txBody>
      </p:sp>
      <p:sp>
        <p:nvSpPr>
          <p:cNvPr id="136" name="Picture Placeholder 8"/>
          <p:cNvSpPr/>
          <p:nvPr>
            <p:ph type="pic" sz="quarter" idx="24"/>
          </p:nvPr>
        </p:nvSpPr>
        <p:spPr>
          <a:xfrm>
            <a:off x="10122407" y="1463039"/>
            <a:ext cx="1499617" cy="2194561"/>
          </a:xfrm>
          <a:prstGeom prst="rect">
            <a:avLst/>
          </a:prstGeom>
        </p:spPr>
        <p:txBody>
          <a:bodyPr lIns="91439" rIns="91439"/>
          <a:lstStyle/>
          <a:p>
            <a:pPr/>
          </a:p>
        </p:txBody>
      </p:sp>
      <p:sp>
        <p:nvSpPr>
          <p:cNvPr id="137" name="Picture Placeholder 8"/>
          <p:cNvSpPr/>
          <p:nvPr>
            <p:ph type="pic" sz="quarter" idx="25"/>
          </p:nvPr>
        </p:nvSpPr>
        <p:spPr>
          <a:xfrm>
            <a:off x="4279391" y="4087367"/>
            <a:ext cx="1499617" cy="2194561"/>
          </a:xfrm>
          <a:prstGeom prst="rect">
            <a:avLst/>
          </a:prstGeom>
        </p:spPr>
        <p:txBody>
          <a:bodyPr lIns="91439" rIns="91439"/>
          <a:lstStyle/>
          <a:p>
            <a:pPr/>
          </a:p>
        </p:txBody>
      </p:sp>
      <p:sp>
        <p:nvSpPr>
          <p:cNvPr id="138" name="Picture Placeholder 8"/>
          <p:cNvSpPr/>
          <p:nvPr>
            <p:ph type="pic" sz="quarter" idx="26"/>
          </p:nvPr>
        </p:nvSpPr>
        <p:spPr>
          <a:xfrm>
            <a:off x="6227064" y="4087367"/>
            <a:ext cx="1499617" cy="2194561"/>
          </a:xfrm>
          <a:prstGeom prst="rect">
            <a:avLst/>
          </a:prstGeom>
        </p:spPr>
        <p:txBody>
          <a:bodyPr lIns="91439" rIns="91439"/>
          <a:lstStyle/>
          <a:p>
            <a:pPr/>
          </a:p>
        </p:txBody>
      </p:sp>
      <p:sp>
        <p:nvSpPr>
          <p:cNvPr id="139" name="Picture Placeholder 8"/>
          <p:cNvSpPr/>
          <p:nvPr>
            <p:ph type="pic" sz="quarter" idx="27"/>
          </p:nvPr>
        </p:nvSpPr>
        <p:spPr>
          <a:xfrm>
            <a:off x="8174735" y="4087367"/>
            <a:ext cx="1499617" cy="2194561"/>
          </a:xfrm>
          <a:prstGeom prst="rect">
            <a:avLst/>
          </a:prstGeom>
        </p:spPr>
        <p:txBody>
          <a:bodyPr lIns="91439" rIns="91439"/>
          <a:lstStyle/>
          <a:p>
            <a:pPr/>
          </a:p>
        </p:txBody>
      </p:sp>
      <p:sp>
        <p:nvSpPr>
          <p:cNvPr id="140" name="Picture Placeholder 8"/>
          <p:cNvSpPr/>
          <p:nvPr>
            <p:ph type="pic" sz="quarter" idx="28"/>
          </p:nvPr>
        </p:nvSpPr>
        <p:spPr>
          <a:xfrm>
            <a:off x="10122407" y="4087367"/>
            <a:ext cx="1499617" cy="2194561"/>
          </a:xfrm>
          <a:prstGeom prst="rect">
            <a:avLst/>
          </a:prstGeom>
        </p:spPr>
        <p:txBody>
          <a:bodyPr lIns="91439" rIns="91439"/>
          <a:lstStyle/>
          <a:p>
            <a:pPr/>
          </a:p>
        </p:txBody>
      </p:sp>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Amusements">
    <p:bg>
      <p:bgPr>
        <a:solidFill>
          <a:schemeClr val="accent5"/>
        </a:solidFill>
      </p:bgPr>
    </p:bg>
    <p:spTree>
      <p:nvGrpSpPr>
        <p:cNvPr id="1" name=""/>
        <p:cNvGrpSpPr/>
        <p:nvPr/>
      </p:nvGrpSpPr>
      <p:grpSpPr>
        <a:xfrm>
          <a:off x="0" y="0"/>
          <a:ext cx="0" cy="0"/>
          <a:chOff x="0" y="0"/>
          <a:chExt cx="0" cy="0"/>
        </a:xfrm>
      </p:grpSpPr>
      <p:sp>
        <p:nvSpPr>
          <p:cNvPr id="148" name="Rectangle 7"/>
          <p:cNvSpPr/>
          <p:nvPr/>
        </p:nvSpPr>
        <p:spPr>
          <a:xfrm>
            <a:off x="6712973" y="1651000"/>
            <a:ext cx="460460" cy="5207000"/>
          </a:xfrm>
          <a:prstGeom prst="rect">
            <a:avLst/>
          </a:prstGeom>
          <a:solidFill>
            <a:srgbClr val="85A0A9"/>
          </a:solidFill>
          <a:ln w="12700">
            <a:miter lim="400000"/>
          </a:ln>
        </p:spPr>
        <p:txBody>
          <a:bodyPr lIns="45719" rIns="45719" anchor="ctr"/>
          <a:lstStyle/>
          <a:p>
            <a:pPr algn="ctr">
              <a:defRPr>
                <a:solidFill>
                  <a:srgbClr val="FFFFFF"/>
                </a:solidFill>
              </a:defRPr>
            </a:pPr>
          </a:p>
        </p:txBody>
      </p:sp>
      <p:sp>
        <p:nvSpPr>
          <p:cNvPr id="149" name="Rectangle 8"/>
          <p:cNvSpPr/>
          <p:nvPr/>
        </p:nvSpPr>
        <p:spPr>
          <a:xfrm>
            <a:off x="9271000" y="0"/>
            <a:ext cx="2921000" cy="5397500"/>
          </a:xfrm>
          <a:prstGeom prst="rect">
            <a:avLst/>
          </a:prstGeom>
          <a:solidFill>
            <a:srgbClr val="EEC272"/>
          </a:solidFill>
          <a:ln w="12700">
            <a:miter lim="400000"/>
          </a:ln>
        </p:spPr>
        <p:txBody>
          <a:bodyPr lIns="45719" rIns="45719" anchor="ctr"/>
          <a:lstStyle/>
          <a:p>
            <a:pPr algn="ctr">
              <a:defRPr>
                <a:solidFill>
                  <a:srgbClr val="FFFFFF"/>
                </a:solidFill>
              </a:defRPr>
            </a:pPr>
          </a:p>
        </p:txBody>
      </p:sp>
      <p:sp>
        <p:nvSpPr>
          <p:cNvPr id="150" name="Rectangle 10"/>
          <p:cNvSpPr/>
          <p:nvPr/>
        </p:nvSpPr>
        <p:spPr>
          <a:xfrm>
            <a:off x="0" y="2387600"/>
            <a:ext cx="5461000" cy="215900"/>
          </a:xfrm>
          <a:prstGeom prst="rect">
            <a:avLst/>
          </a:prstGeom>
          <a:solidFill>
            <a:srgbClr val="D75078"/>
          </a:solidFill>
          <a:ln w="12700">
            <a:miter lim="400000"/>
          </a:ln>
        </p:spPr>
        <p:txBody>
          <a:bodyPr lIns="45719" rIns="45719" anchor="ctr"/>
          <a:lstStyle/>
          <a:p>
            <a:pPr algn="ctr">
              <a:defRPr>
                <a:solidFill>
                  <a:srgbClr val="FFFFFF"/>
                </a:solidFill>
              </a:defRPr>
            </a:pPr>
          </a:p>
        </p:txBody>
      </p:sp>
      <p:sp>
        <p:nvSpPr>
          <p:cNvPr id="151" name="Rectangle 11"/>
          <p:cNvSpPr/>
          <p:nvPr/>
        </p:nvSpPr>
        <p:spPr>
          <a:xfrm>
            <a:off x="228600" y="241300"/>
            <a:ext cx="11772900" cy="6400800"/>
          </a:xfrm>
          <a:prstGeom prst="rect">
            <a:avLst/>
          </a:prstGeom>
          <a:ln w="25400">
            <a:solidFill>
              <a:srgbClr val="B38F6A"/>
            </a:solidFill>
            <a:miter/>
          </a:ln>
        </p:spPr>
        <p:txBody>
          <a:bodyPr lIns="45719" rIns="45719" anchor="ctr"/>
          <a:lstStyle/>
          <a:p>
            <a:pPr algn="ctr">
              <a:defRPr>
                <a:solidFill>
                  <a:srgbClr val="FFFFFF"/>
                </a:solidFill>
              </a:defRPr>
            </a:pPr>
          </a:p>
        </p:txBody>
      </p:sp>
      <p:sp>
        <p:nvSpPr>
          <p:cNvPr id="152" name="Title Text"/>
          <p:cNvSpPr txBox="1"/>
          <p:nvPr>
            <p:ph type="title"/>
          </p:nvPr>
        </p:nvSpPr>
        <p:spPr>
          <a:xfrm>
            <a:off x="457198" y="914400"/>
            <a:ext cx="5605273" cy="1572127"/>
          </a:xfrm>
          <a:prstGeom prst="rect">
            <a:avLst/>
          </a:prstGeom>
        </p:spPr>
        <p:txBody>
          <a:bodyPr/>
          <a:lstStyle>
            <a:lvl1pPr>
              <a:lnSpc>
                <a:spcPct val="90000"/>
              </a:lnSpc>
            </a:lvl1pPr>
          </a:lstStyle>
          <a:p>
            <a:pPr/>
            <a:r>
              <a:t>Title Text</a:t>
            </a:r>
          </a:p>
        </p:txBody>
      </p:sp>
      <p:sp>
        <p:nvSpPr>
          <p:cNvPr id="153" name="Body Level One…"/>
          <p:cNvSpPr txBox="1"/>
          <p:nvPr>
            <p:ph type="body" sz="quarter" idx="1" hasCustomPrompt="1"/>
          </p:nvPr>
        </p:nvSpPr>
        <p:spPr>
          <a:xfrm>
            <a:off x="457200" y="3072383"/>
            <a:ext cx="4946904" cy="2871217"/>
          </a:xfrm>
          <a:prstGeom prst="rect">
            <a:avLst/>
          </a:prstGeom>
        </p:spPr>
        <p:txBody>
          <a:bodyPr>
            <a:normAutofit fontScale="100000" lnSpcReduction="0"/>
          </a:bodyPr>
          <a:lstStyle>
            <a:lvl1pPr marL="0" indent="0">
              <a:lnSpc>
                <a:spcPts val="3000"/>
              </a:lnSpc>
              <a:spcBef>
                <a:spcPts val="0"/>
              </a:spcBef>
              <a:buSzTx/>
              <a:buFontTx/>
              <a:buNone/>
              <a:defRPr sz="1800">
                <a:solidFill>
                  <a:srgbClr val="FFFFFF"/>
                </a:solidFill>
              </a:defRPr>
            </a:lvl1pPr>
            <a:lvl2pPr marL="0" indent="457200">
              <a:lnSpc>
                <a:spcPts val="3000"/>
              </a:lnSpc>
              <a:spcBef>
                <a:spcPts val="0"/>
              </a:spcBef>
              <a:buSzTx/>
              <a:buFontTx/>
              <a:buNone/>
              <a:defRPr sz="1800">
                <a:solidFill>
                  <a:srgbClr val="FFFFFF"/>
                </a:solidFill>
              </a:defRPr>
            </a:lvl2pPr>
            <a:lvl3pPr marL="0" indent="914400">
              <a:lnSpc>
                <a:spcPts val="3000"/>
              </a:lnSpc>
              <a:spcBef>
                <a:spcPts val="0"/>
              </a:spcBef>
              <a:buSzTx/>
              <a:buFontTx/>
              <a:buNone/>
              <a:defRPr sz="1800">
                <a:solidFill>
                  <a:srgbClr val="FFFFFF"/>
                </a:solidFill>
              </a:defRPr>
            </a:lvl3pPr>
            <a:lvl4pPr marL="0" indent="1371600">
              <a:lnSpc>
                <a:spcPts val="3000"/>
              </a:lnSpc>
              <a:spcBef>
                <a:spcPts val="0"/>
              </a:spcBef>
              <a:buSzTx/>
              <a:buFontTx/>
              <a:buNone/>
              <a:defRPr sz="1800">
                <a:solidFill>
                  <a:srgbClr val="FFFFFF"/>
                </a:solidFill>
              </a:defRPr>
            </a:lvl4pPr>
            <a:lvl5pPr marL="0" indent="1828800">
              <a:lnSpc>
                <a:spcPts val="3000"/>
              </a:lnSpc>
              <a:spcBef>
                <a:spcPts val="0"/>
              </a:spcBef>
              <a:buSzTx/>
              <a:buFontTx/>
              <a:buNone/>
              <a:defRPr sz="1800">
                <a:solidFill>
                  <a:srgbClr val="FFFFFF"/>
                </a:solidFill>
              </a:defRPr>
            </a:lvl5pPr>
          </a:lstStyle>
          <a:p>
            <a:pPr/>
            <a:r>
              <a:t>Click to edit text</a:t>
            </a:r>
          </a:p>
          <a:p>
            <a:pPr lvl="1"/>
            <a:r>
              <a:t/>
            </a:r>
          </a:p>
          <a:p>
            <a:pPr lvl="2"/>
            <a:r>
              <a:t/>
            </a:r>
          </a:p>
          <a:p>
            <a:pPr lvl="3"/>
            <a:r>
              <a:t/>
            </a:r>
          </a:p>
          <a:p>
            <a:pPr lvl="4"/>
            <a:r>
              <a:t/>
            </a:r>
          </a:p>
        </p:txBody>
      </p:sp>
      <p:sp>
        <p:nvSpPr>
          <p:cNvPr id="154" name="Picture Placeholder 6"/>
          <p:cNvSpPr/>
          <p:nvPr>
            <p:ph type="pic" sz="half" idx="21"/>
          </p:nvPr>
        </p:nvSpPr>
        <p:spPr>
          <a:xfrm>
            <a:off x="7178040" y="457200"/>
            <a:ext cx="4562857" cy="6400800"/>
          </a:xfrm>
          <a:prstGeom prst="rect">
            <a:avLst/>
          </a:prstGeom>
        </p:spPr>
        <p:txBody>
          <a:bodyPr lIns="91439" rIns="91439"/>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
    <p:spTree>
      <p:nvGrpSpPr>
        <p:cNvPr id="1" name=""/>
        <p:cNvGrpSpPr/>
        <p:nvPr/>
      </p:nvGrpSpPr>
      <p:grpSpPr>
        <a:xfrm>
          <a:off x="0" y="0"/>
          <a:ext cx="0" cy="0"/>
          <a:chOff x="0" y="0"/>
          <a:chExt cx="0" cy="0"/>
        </a:xfrm>
      </p:grpSpPr>
      <p:sp>
        <p:nvSpPr>
          <p:cNvPr id="20" name="Picture Placeholder 7"/>
          <p:cNvSpPr/>
          <p:nvPr>
            <p:ph type="pic" idx="21"/>
          </p:nvPr>
        </p:nvSpPr>
        <p:spPr>
          <a:xfrm>
            <a:off x="0" y="0"/>
            <a:ext cx="12192000" cy="6858000"/>
          </a:xfrm>
          <a:prstGeom prst="rect">
            <a:avLst/>
          </a:prstGeom>
        </p:spPr>
        <p:txBody>
          <a:bodyPr lIns="91439" rIns="91439"/>
          <a:lstStyle/>
          <a:p>
            <a:pPr/>
          </a:p>
        </p:txBody>
      </p:sp>
      <p:sp>
        <p:nvSpPr>
          <p:cNvPr id="21" name="Title Text"/>
          <p:cNvSpPr txBox="1"/>
          <p:nvPr>
            <p:ph type="title"/>
          </p:nvPr>
        </p:nvSpPr>
        <p:spPr>
          <a:xfrm>
            <a:off x="457198" y="914400"/>
            <a:ext cx="11174820" cy="903768"/>
          </a:xfrm>
          <a:prstGeom prst="rect">
            <a:avLst/>
          </a:prstGeom>
        </p:spPr>
        <p:txBody>
          <a:bodyPr/>
          <a:lstStyle>
            <a:lvl1pPr>
              <a:lnSpc>
                <a:spcPct val="90000"/>
              </a:lnSpc>
            </a:lvl1pPr>
          </a:lstStyle>
          <a:p>
            <a:pPr/>
            <a:r>
              <a:t>Title Text</a:t>
            </a:r>
          </a:p>
        </p:txBody>
      </p:sp>
      <p:sp>
        <p:nvSpPr>
          <p:cNvPr id="22" name="Body Level One…"/>
          <p:cNvSpPr txBox="1"/>
          <p:nvPr>
            <p:ph type="body" sz="half" idx="1" hasCustomPrompt="1"/>
          </p:nvPr>
        </p:nvSpPr>
        <p:spPr>
          <a:xfrm>
            <a:off x="3429000" y="2240279"/>
            <a:ext cx="4645153" cy="4197098"/>
          </a:xfrm>
          <a:prstGeom prst="rect">
            <a:avLst/>
          </a:prstGeom>
        </p:spPr>
        <p:txBody>
          <a:bodyPr>
            <a:normAutofit fontScale="100000" lnSpcReduction="0"/>
          </a:bodyPr>
          <a:lstStyle>
            <a:lvl1pPr marL="0" indent="0">
              <a:lnSpc>
                <a:spcPts val="2800"/>
              </a:lnSpc>
              <a:spcBef>
                <a:spcPts val="0"/>
              </a:spcBef>
              <a:buSzTx/>
              <a:buFontTx/>
              <a:buNone/>
              <a:defRPr sz="1800">
                <a:solidFill>
                  <a:srgbClr val="FFFFFF"/>
                </a:solidFill>
              </a:defRPr>
            </a:lvl1pPr>
            <a:lvl2pPr marL="0" indent="457200">
              <a:lnSpc>
                <a:spcPts val="2800"/>
              </a:lnSpc>
              <a:spcBef>
                <a:spcPts val="0"/>
              </a:spcBef>
              <a:buSzTx/>
              <a:buFontTx/>
              <a:buNone/>
              <a:defRPr sz="1800">
                <a:solidFill>
                  <a:srgbClr val="FFFFFF"/>
                </a:solidFill>
              </a:defRPr>
            </a:lvl2pPr>
            <a:lvl3pPr marL="0" indent="914400">
              <a:lnSpc>
                <a:spcPts val="2800"/>
              </a:lnSpc>
              <a:spcBef>
                <a:spcPts val="0"/>
              </a:spcBef>
              <a:buSzTx/>
              <a:buFontTx/>
              <a:buNone/>
              <a:defRPr sz="1800">
                <a:solidFill>
                  <a:srgbClr val="FFFFFF"/>
                </a:solidFill>
              </a:defRPr>
            </a:lvl3pPr>
            <a:lvl4pPr marL="0" indent="1371600">
              <a:lnSpc>
                <a:spcPts val="2800"/>
              </a:lnSpc>
              <a:spcBef>
                <a:spcPts val="0"/>
              </a:spcBef>
              <a:buSzTx/>
              <a:buFontTx/>
              <a:buNone/>
              <a:defRPr sz="1800">
                <a:solidFill>
                  <a:srgbClr val="FFFFFF"/>
                </a:solidFill>
              </a:defRPr>
            </a:lvl4pPr>
            <a:lvl5pPr marL="0" indent="1828800">
              <a:lnSpc>
                <a:spcPts val="2800"/>
              </a:lnSpc>
              <a:spcBef>
                <a:spcPts val="0"/>
              </a:spcBef>
              <a:buSzTx/>
              <a:buFontTx/>
              <a:buNone/>
              <a:defRPr sz="1800">
                <a:solidFill>
                  <a:srgbClr val="FFFFFF"/>
                </a:solidFill>
              </a:defRPr>
            </a:lvl5pPr>
          </a:lstStyle>
          <a:p>
            <a:pPr/>
            <a:r>
              <a:t>Click to edit text</a:t>
            </a:r>
          </a:p>
          <a:p>
            <a:pPr lvl="1"/>
            <a:r>
              <a:t/>
            </a:r>
          </a:p>
          <a:p>
            <a:pPr lvl="2"/>
            <a:r>
              <a:t/>
            </a:r>
          </a:p>
          <a:p>
            <a:pPr lvl="3"/>
            <a:r>
              <a:t/>
            </a:r>
          </a:p>
          <a:p>
            <a:pPr lvl="4"/>
            <a:r>
              <a:t/>
            </a:r>
          </a:p>
        </p:txBody>
      </p:sp>
      <p:sp>
        <p:nvSpPr>
          <p:cNvPr id="23" name="Text Placeholder 6"/>
          <p:cNvSpPr/>
          <p:nvPr>
            <p:ph type="body" sz="quarter" idx="22" hasCustomPrompt="1"/>
          </p:nvPr>
        </p:nvSpPr>
        <p:spPr>
          <a:xfrm>
            <a:off x="630936" y="4498847"/>
            <a:ext cx="2121408" cy="621793"/>
          </a:xfrm>
          <a:prstGeom prst="rect">
            <a:avLst/>
          </a:prstGeom>
        </p:spPr>
        <p:txBody>
          <a:bodyPr lIns="0" tIns="0" rIns="0" bIns="0">
            <a:normAutofit fontScale="100000" lnSpcReduction="0"/>
          </a:bodyPr>
          <a:lstStyle>
            <a:lvl1pPr marL="0" indent="0">
              <a:lnSpc>
                <a:spcPts val="1800"/>
              </a:lnSpc>
              <a:spcBef>
                <a:spcPts val="0"/>
              </a:spcBef>
              <a:buSzTx/>
              <a:buFontTx/>
              <a:buNone/>
              <a:defRPr b="1" sz="1200"/>
            </a:lvl1pPr>
          </a:lstStyle>
          <a:p>
            <a:pPr/>
            <a:r>
              <a:t>Click to text</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Balance act">
    <p:bg>
      <p:bgPr>
        <a:solidFill>
          <a:srgbClr val="D9D9D9"/>
        </a:solidFill>
      </p:bgPr>
    </p:bg>
    <p:spTree>
      <p:nvGrpSpPr>
        <p:cNvPr id="1" name=""/>
        <p:cNvGrpSpPr/>
        <p:nvPr/>
      </p:nvGrpSpPr>
      <p:grpSpPr>
        <a:xfrm>
          <a:off x="0" y="0"/>
          <a:ext cx="0" cy="0"/>
          <a:chOff x="0" y="0"/>
          <a:chExt cx="0" cy="0"/>
        </a:xfrm>
      </p:grpSpPr>
      <p:sp>
        <p:nvSpPr>
          <p:cNvPr id="31" name="Click to edit title"/>
          <p:cNvSpPr txBox="1"/>
          <p:nvPr>
            <p:ph type="title" hasCustomPrompt="1"/>
          </p:nvPr>
        </p:nvSpPr>
        <p:spPr>
          <a:xfrm>
            <a:off x="457198" y="2569464"/>
            <a:ext cx="3619503" cy="1179577"/>
          </a:xfrm>
          <a:prstGeom prst="rect">
            <a:avLst/>
          </a:prstGeom>
        </p:spPr>
        <p:txBody>
          <a:bodyPr anchor="b"/>
          <a:lstStyle>
            <a:lvl1pPr>
              <a:lnSpc>
                <a:spcPts val="4000"/>
              </a:lnSpc>
              <a:defRPr sz="3200">
                <a:solidFill>
                  <a:srgbClr val="000000"/>
                </a:solidFill>
              </a:defRPr>
            </a:lvl1pPr>
          </a:lstStyle>
          <a:p>
            <a:pPr/>
            <a:r>
              <a:t>Click to edit title</a:t>
            </a:r>
          </a:p>
        </p:txBody>
      </p:sp>
      <p:sp>
        <p:nvSpPr>
          <p:cNvPr id="32" name="Picture Placeholder 8"/>
          <p:cNvSpPr/>
          <p:nvPr>
            <p:ph type="pic" sz="quarter" idx="21"/>
          </p:nvPr>
        </p:nvSpPr>
        <p:spPr>
          <a:xfrm>
            <a:off x="4279391" y="1463039"/>
            <a:ext cx="1499617" cy="2194561"/>
          </a:xfrm>
          <a:prstGeom prst="rect">
            <a:avLst/>
          </a:prstGeom>
        </p:spPr>
        <p:txBody>
          <a:bodyPr lIns="91439" rIns="91439"/>
          <a:lstStyle/>
          <a:p>
            <a:pPr/>
          </a:p>
        </p:txBody>
      </p:sp>
      <p:sp>
        <p:nvSpPr>
          <p:cNvPr id="33" name="Picture Placeholder 8"/>
          <p:cNvSpPr/>
          <p:nvPr>
            <p:ph type="pic" sz="quarter" idx="22"/>
          </p:nvPr>
        </p:nvSpPr>
        <p:spPr>
          <a:xfrm>
            <a:off x="6227064" y="1463039"/>
            <a:ext cx="1499617" cy="2194561"/>
          </a:xfrm>
          <a:prstGeom prst="rect">
            <a:avLst/>
          </a:prstGeom>
        </p:spPr>
        <p:txBody>
          <a:bodyPr lIns="91439" rIns="91439"/>
          <a:lstStyle/>
          <a:p>
            <a:pPr/>
          </a:p>
        </p:txBody>
      </p:sp>
      <p:sp>
        <p:nvSpPr>
          <p:cNvPr id="34" name="Picture Placeholder 8"/>
          <p:cNvSpPr/>
          <p:nvPr>
            <p:ph type="pic" sz="quarter" idx="23"/>
          </p:nvPr>
        </p:nvSpPr>
        <p:spPr>
          <a:xfrm>
            <a:off x="8174735" y="1463039"/>
            <a:ext cx="1499617" cy="2194561"/>
          </a:xfrm>
          <a:prstGeom prst="rect">
            <a:avLst/>
          </a:prstGeom>
        </p:spPr>
        <p:txBody>
          <a:bodyPr lIns="91439" rIns="91439"/>
          <a:lstStyle/>
          <a:p>
            <a:pPr/>
          </a:p>
        </p:txBody>
      </p:sp>
      <p:sp>
        <p:nvSpPr>
          <p:cNvPr id="35" name="Picture Placeholder 8"/>
          <p:cNvSpPr/>
          <p:nvPr>
            <p:ph type="pic" sz="quarter" idx="24"/>
          </p:nvPr>
        </p:nvSpPr>
        <p:spPr>
          <a:xfrm>
            <a:off x="10122407" y="1463039"/>
            <a:ext cx="1499617" cy="2194561"/>
          </a:xfrm>
          <a:prstGeom prst="rect">
            <a:avLst/>
          </a:prstGeom>
        </p:spPr>
        <p:txBody>
          <a:bodyPr lIns="91439" rIns="91439"/>
          <a:lstStyle/>
          <a:p>
            <a:pPr/>
          </a:p>
        </p:txBody>
      </p:sp>
      <p:sp>
        <p:nvSpPr>
          <p:cNvPr id="36" name="Picture Placeholder 8"/>
          <p:cNvSpPr/>
          <p:nvPr>
            <p:ph type="pic" sz="quarter" idx="25"/>
          </p:nvPr>
        </p:nvSpPr>
        <p:spPr>
          <a:xfrm>
            <a:off x="4279391" y="4087367"/>
            <a:ext cx="1499617" cy="2194561"/>
          </a:xfrm>
          <a:prstGeom prst="rect">
            <a:avLst/>
          </a:prstGeom>
        </p:spPr>
        <p:txBody>
          <a:bodyPr lIns="91439" rIns="91439"/>
          <a:lstStyle/>
          <a:p>
            <a:pPr/>
          </a:p>
        </p:txBody>
      </p:sp>
      <p:sp>
        <p:nvSpPr>
          <p:cNvPr id="37" name="Picture Placeholder 8"/>
          <p:cNvSpPr/>
          <p:nvPr>
            <p:ph type="pic" sz="quarter" idx="26"/>
          </p:nvPr>
        </p:nvSpPr>
        <p:spPr>
          <a:xfrm>
            <a:off x="6227064" y="4087367"/>
            <a:ext cx="1499617" cy="2194561"/>
          </a:xfrm>
          <a:prstGeom prst="rect">
            <a:avLst/>
          </a:prstGeom>
        </p:spPr>
        <p:txBody>
          <a:bodyPr lIns="91439" rIns="91439"/>
          <a:lstStyle/>
          <a:p>
            <a:pPr/>
          </a:p>
        </p:txBody>
      </p:sp>
      <p:sp>
        <p:nvSpPr>
          <p:cNvPr id="38" name="Picture Placeholder 8"/>
          <p:cNvSpPr/>
          <p:nvPr>
            <p:ph type="pic" sz="quarter" idx="27"/>
          </p:nvPr>
        </p:nvSpPr>
        <p:spPr>
          <a:xfrm>
            <a:off x="8174735" y="4087367"/>
            <a:ext cx="1499617" cy="2194561"/>
          </a:xfrm>
          <a:prstGeom prst="rect">
            <a:avLst/>
          </a:prstGeom>
        </p:spPr>
        <p:txBody>
          <a:bodyPr lIns="91439" rIns="91439"/>
          <a:lstStyle/>
          <a:p>
            <a:pPr/>
          </a:p>
        </p:txBody>
      </p:sp>
      <p:sp>
        <p:nvSpPr>
          <p:cNvPr id="39" name="Picture Placeholder 8"/>
          <p:cNvSpPr/>
          <p:nvPr>
            <p:ph type="pic" sz="quarter" idx="28"/>
          </p:nvPr>
        </p:nvSpPr>
        <p:spPr>
          <a:xfrm>
            <a:off x="10122407" y="4087367"/>
            <a:ext cx="1499617" cy="2194561"/>
          </a:xfrm>
          <a:prstGeom prst="rect">
            <a:avLst/>
          </a:prstGeom>
        </p:spPr>
        <p:txBody>
          <a:bodyPr lIns="91439" rIns="91439"/>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Balancing Act">
    <p:bg>
      <p:bgPr>
        <a:solidFill>
          <a:schemeClr val="accent5"/>
        </a:solidFill>
      </p:bgPr>
    </p:bg>
    <p:spTree>
      <p:nvGrpSpPr>
        <p:cNvPr id="1" name=""/>
        <p:cNvGrpSpPr/>
        <p:nvPr/>
      </p:nvGrpSpPr>
      <p:grpSpPr>
        <a:xfrm>
          <a:off x="0" y="0"/>
          <a:ext cx="0" cy="0"/>
          <a:chOff x="0" y="0"/>
          <a:chExt cx="0" cy="0"/>
        </a:xfrm>
      </p:grpSpPr>
      <p:sp>
        <p:nvSpPr>
          <p:cNvPr id="47" name="Rectangle 10"/>
          <p:cNvSpPr/>
          <p:nvPr/>
        </p:nvSpPr>
        <p:spPr>
          <a:xfrm>
            <a:off x="0" y="2400300"/>
            <a:ext cx="4267200" cy="4457700"/>
          </a:xfrm>
          <a:prstGeom prst="rect">
            <a:avLst/>
          </a:prstGeom>
          <a:solidFill>
            <a:srgbClr val="D29381"/>
          </a:solidFill>
          <a:ln w="12700">
            <a:miter lim="400000"/>
          </a:ln>
        </p:spPr>
        <p:txBody>
          <a:bodyPr lIns="45719" rIns="45719" anchor="ctr"/>
          <a:lstStyle/>
          <a:p>
            <a:pPr algn="ctr">
              <a:defRPr>
                <a:solidFill>
                  <a:srgbClr val="FFFFFF"/>
                </a:solidFill>
              </a:defRPr>
            </a:pPr>
          </a:p>
        </p:txBody>
      </p:sp>
      <p:sp>
        <p:nvSpPr>
          <p:cNvPr id="48" name="Title Text"/>
          <p:cNvSpPr txBox="1"/>
          <p:nvPr>
            <p:ph type="title"/>
          </p:nvPr>
        </p:nvSpPr>
        <p:spPr>
          <a:xfrm>
            <a:off x="457198" y="1399032"/>
            <a:ext cx="3619503" cy="877825"/>
          </a:xfrm>
          <a:prstGeom prst="rect">
            <a:avLst/>
          </a:prstGeom>
        </p:spPr>
        <p:txBody>
          <a:bodyPr/>
          <a:lstStyle>
            <a:lvl1pPr>
              <a:lnSpc>
                <a:spcPct val="90000"/>
              </a:lnSpc>
            </a:lvl1pPr>
          </a:lstStyle>
          <a:p>
            <a:pPr/>
            <a:r>
              <a:t>Title Text</a:t>
            </a:r>
          </a:p>
        </p:txBody>
      </p:sp>
      <p:sp>
        <p:nvSpPr>
          <p:cNvPr id="49" name="Body Level One…"/>
          <p:cNvSpPr txBox="1"/>
          <p:nvPr>
            <p:ph type="body" sz="quarter" idx="1" hasCustomPrompt="1"/>
          </p:nvPr>
        </p:nvSpPr>
        <p:spPr>
          <a:xfrm>
            <a:off x="457200" y="2779776"/>
            <a:ext cx="3465577" cy="3255265"/>
          </a:xfrm>
          <a:prstGeom prst="rect">
            <a:avLst/>
          </a:prstGeom>
        </p:spPr>
        <p:txBody>
          <a:bodyPr>
            <a:normAutofit fontScale="100000" lnSpcReduction="0"/>
          </a:bodyPr>
          <a:lstStyle>
            <a:lvl1pPr marL="0" indent="0">
              <a:lnSpc>
                <a:spcPts val="3000"/>
              </a:lnSpc>
              <a:spcBef>
                <a:spcPts val="0"/>
              </a:spcBef>
              <a:buSzTx/>
              <a:buFontTx/>
              <a:buNone/>
              <a:defRPr sz="1800">
                <a:solidFill>
                  <a:srgbClr val="FFFFFF"/>
                </a:solidFill>
              </a:defRPr>
            </a:lvl1pPr>
            <a:lvl2pPr marL="0" indent="457200">
              <a:lnSpc>
                <a:spcPts val="3000"/>
              </a:lnSpc>
              <a:spcBef>
                <a:spcPts val="0"/>
              </a:spcBef>
              <a:buSzTx/>
              <a:buFontTx/>
              <a:buNone/>
              <a:defRPr sz="1800">
                <a:solidFill>
                  <a:srgbClr val="FFFFFF"/>
                </a:solidFill>
              </a:defRPr>
            </a:lvl2pPr>
            <a:lvl3pPr marL="0" indent="914400">
              <a:lnSpc>
                <a:spcPts val="3000"/>
              </a:lnSpc>
              <a:spcBef>
                <a:spcPts val="0"/>
              </a:spcBef>
              <a:buSzTx/>
              <a:buFontTx/>
              <a:buNone/>
              <a:defRPr sz="1800">
                <a:solidFill>
                  <a:srgbClr val="FFFFFF"/>
                </a:solidFill>
              </a:defRPr>
            </a:lvl3pPr>
            <a:lvl4pPr marL="0" indent="1371600">
              <a:lnSpc>
                <a:spcPts val="3000"/>
              </a:lnSpc>
              <a:spcBef>
                <a:spcPts val="0"/>
              </a:spcBef>
              <a:buSzTx/>
              <a:buFontTx/>
              <a:buNone/>
              <a:defRPr sz="1800">
                <a:solidFill>
                  <a:srgbClr val="FFFFFF"/>
                </a:solidFill>
              </a:defRPr>
            </a:lvl4pPr>
            <a:lvl5pPr marL="0" indent="1828800">
              <a:lnSpc>
                <a:spcPts val="3000"/>
              </a:lnSpc>
              <a:spcBef>
                <a:spcPts val="0"/>
              </a:spcBef>
              <a:buSzTx/>
              <a:buFontTx/>
              <a:buNone/>
              <a:defRPr sz="1800">
                <a:solidFill>
                  <a:srgbClr val="FFFFFF"/>
                </a:solidFill>
              </a:defRPr>
            </a:lvl5pPr>
          </a:lstStyle>
          <a:p>
            <a:pPr/>
            <a:r>
              <a:t>Click to edit text</a:t>
            </a:r>
          </a:p>
          <a:p>
            <a:pPr lvl="1"/>
            <a:r>
              <a:t/>
            </a:r>
          </a:p>
          <a:p>
            <a:pPr lvl="2"/>
            <a:r>
              <a:t/>
            </a:r>
          </a:p>
          <a:p>
            <a:pPr lvl="3"/>
            <a:r>
              <a:t/>
            </a:r>
          </a:p>
          <a:p>
            <a:pPr lvl="4"/>
            <a:r>
              <a:t/>
            </a:r>
          </a:p>
        </p:txBody>
      </p:sp>
      <p:sp>
        <p:nvSpPr>
          <p:cNvPr id="50" name="Picture Placeholder 6"/>
          <p:cNvSpPr/>
          <p:nvPr>
            <p:ph type="pic" idx="21"/>
          </p:nvPr>
        </p:nvSpPr>
        <p:spPr>
          <a:xfrm>
            <a:off x="4254500" y="0"/>
            <a:ext cx="7480300" cy="6858000"/>
          </a:xfrm>
          <a:prstGeom prst="rect">
            <a:avLst/>
          </a:prstGeom>
        </p:spPr>
        <p:txBody>
          <a:bodyPr lIns="91439" rIns="91439"/>
          <a:lstStyle/>
          <a:p>
            <a:pPr/>
          </a:p>
        </p:txBody>
      </p:sp>
      <p:sp>
        <p:nvSpPr>
          <p:cNvPr id="51" name="Rectangle 7"/>
          <p:cNvSpPr/>
          <p:nvPr/>
        </p:nvSpPr>
        <p:spPr>
          <a:xfrm>
            <a:off x="11734800" y="4445000"/>
            <a:ext cx="457200" cy="2413000"/>
          </a:xfrm>
          <a:prstGeom prst="rect">
            <a:avLst/>
          </a:prstGeom>
          <a:solidFill>
            <a:srgbClr val="884C5E"/>
          </a:solidFill>
          <a:ln w="12700">
            <a:miter lim="400000"/>
          </a:ln>
        </p:spPr>
        <p:txBody>
          <a:bodyPr lIns="45719" rIns="45719" anchor="ctr"/>
          <a:lstStyle/>
          <a:p>
            <a:pPr algn="ctr">
              <a:defRPr>
                <a:solidFill>
                  <a:srgbClr val="FFFFFF"/>
                </a:solidFill>
              </a:defRPr>
            </a:pPr>
          </a:p>
        </p:txBody>
      </p:sp>
      <p:sp>
        <p:nvSpPr>
          <p:cNvPr id="52" name="Rectangle 8"/>
          <p:cNvSpPr/>
          <p:nvPr/>
        </p:nvSpPr>
        <p:spPr>
          <a:xfrm>
            <a:off x="11734800" y="0"/>
            <a:ext cx="457200" cy="4462272"/>
          </a:xfrm>
          <a:prstGeom prst="rect">
            <a:avLst/>
          </a:prstGeom>
          <a:solidFill>
            <a:srgbClr val="86A293"/>
          </a:solidFill>
          <a:ln w="12700">
            <a:miter lim="400000"/>
          </a:ln>
        </p:spPr>
        <p:txBody>
          <a:bodyPr lIns="45719" rIns="45719" anchor="ctr"/>
          <a:lstStyle/>
          <a:p>
            <a:pPr algn="ctr">
              <a:defRPr>
                <a:solidFill>
                  <a:srgbClr val="FFFFFF"/>
                </a:solidFill>
              </a:defRPr>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structions">
    <p:spTree>
      <p:nvGrpSpPr>
        <p:cNvPr id="1" name=""/>
        <p:cNvGrpSpPr/>
        <p:nvPr/>
      </p:nvGrpSpPr>
      <p:grpSpPr>
        <a:xfrm>
          <a:off x="0" y="0"/>
          <a:ext cx="0" cy="0"/>
          <a:chOff x="0" y="0"/>
          <a:chExt cx="0" cy="0"/>
        </a:xfrm>
      </p:grpSpPr>
      <p:sp>
        <p:nvSpPr>
          <p:cNvPr id="60" name="Title Text"/>
          <p:cNvSpPr txBox="1"/>
          <p:nvPr>
            <p:ph type="title"/>
          </p:nvPr>
        </p:nvSpPr>
        <p:spPr>
          <a:xfrm>
            <a:off x="457198" y="914400"/>
            <a:ext cx="7467602" cy="1572768"/>
          </a:xfrm>
          <a:prstGeom prst="rect">
            <a:avLst/>
          </a:prstGeom>
        </p:spPr>
        <p:txBody>
          <a:bodyPr/>
          <a:lstStyle>
            <a:lvl1pPr>
              <a:defRPr cap="none">
                <a:solidFill>
                  <a:srgbClr val="000000"/>
                </a:solidFill>
              </a:defRPr>
            </a:lvl1pPr>
          </a:lstStyle>
          <a:p>
            <a:pPr/>
            <a:r>
              <a:t>Title Text</a:t>
            </a:r>
          </a:p>
        </p:txBody>
      </p:sp>
      <p:sp>
        <p:nvSpPr>
          <p:cNvPr id="61" name="Body Level One…"/>
          <p:cNvSpPr txBox="1"/>
          <p:nvPr>
            <p:ph type="body" sz="half" idx="1" hasCustomPrompt="1"/>
          </p:nvPr>
        </p:nvSpPr>
        <p:spPr>
          <a:xfrm>
            <a:off x="457200" y="2540000"/>
            <a:ext cx="6591300" cy="3403600"/>
          </a:xfrm>
          <a:prstGeom prst="rect">
            <a:avLst/>
          </a:prstGeom>
        </p:spPr>
        <p:txBody>
          <a:bodyPr>
            <a:normAutofit fontScale="100000" lnSpcReduction="0"/>
          </a:bodyPr>
          <a:lstStyle>
            <a:lvl1pPr marL="342900" indent="-342900">
              <a:lnSpc>
                <a:spcPts val="3000"/>
              </a:lnSpc>
              <a:spcBef>
                <a:spcPts val="0"/>
              </a:spcBef>
              <a:buFontTx/>
              <a:buAutoNum type="arabicPeriod" startAt="1"/>
              <a:defRPr sz="1800"/>
            </a:lvl1pPr>
            <a:lvl2pPr marL="0" indent="457200">
              <a:lnSpc>
                <a:spcPts val="3000"/>
              </a:lnSpc>
              <a:spcBef>
                <a:spcPts val="0"/>
              </a:spcBef>
              <a:buSzTx/>
              <a:buFontTx/>
              <a:buNone/>
              <a:defRPr sz="1800"/>
            </a:lvl2pPr>
            <a:lvl3pPr marL="0" indent="914400">
              <a:lnSpc>
                <a:spcPts val="3000"/>
              </a:lnSpc>
              <a:spcBef>
                <a:spcPts val="0"/>
              </a:spcBef>
              <a:buSzTx/>
              <a:buFontTx/>
              <a:buNone/>
              <a:defRPr sz="1800"/>
            </a:lvl3pPr>
            <a:lvl4pPr marL="0" indent="1371600">
              <a:lnSpc>
                <a:spcPts val="3000"/>
              </a:lnSpc>
              <a:spcBef>
                <a:spcPts val="0"/>
              </a:spcBef>
              <a:buSzTx/>
              <a:buFontTx/>
              <a:buNone/>
              <a:defRPr sz="1800"/>
            </a:lvl4pPr>
            <a:lvl5pPr marL="0" indent="1828800">
              <a:lnSpc>
                <a:spcPts val="3000"/>
              </a:lnSpc>
              <a:spcBef>
                <a:spcPts val="0"/>
              </a:spcBef>
              <a:buSzTx/>
              <a:buFontTx/>
              <a:buNone/>
              <a:defRPr sz="1800"/>
            </a:lvl5pPr>
          </a:lstStyle>
          <a:p>
            <a:pPr/>
            <a:r>
              <a:t>Click to edit text</a:t>
            </a:r>
          </a:p>
          <a:p>
            <a:pPr lvl="1"/>
            <a:r>
              <a:t/>
            </a:r>
          </a:p>
          <a:p>
            <a:pPr lvl="2"/>
            <a:r>
              <a:t/>
            </a:r>
          </a:p>
          <a:p>
            <a:pPr lvl="3"/>
            <a:r>
              <a:t/>
            </a:r>
          </a:p>
          <a:p>
            <a:pPr lvl="4"/>
            <a:r>
              <a:t/>
            </a:r>
          </a:p>
        </p:txBody>
      </p:sp>
      <p:sp>
        <p:nvSpPr>
          <p:cNvPr id="62" name="Picture Placeholder 2"/>
          <p:cNvSpPr/>
          <p:nvPr>
            <p:ph type="pic" sz="quarter" idx="21"/>
          </p:nvPr>
        </p:nvSpPr>
        <p:spPr>
          <a:xfrm>
            <a:off x="8115300" y="1384300"/>
            <a:ext cx="3410712" cy="4572000"/>
          </a:xfrm>
          <a:prstGeom prst="rect">
            <a:avLst/>
          </a:prstGeom>
        </p:spPr>
        <p:txBody>
          <a:bodyPr lIns="91439" rIns="91439"/>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Wellspring">
    <p:bg>
      <p:bgPr>
        <a:solidFill>
          <a:srgbClr val="D9D9D9"/>
        </a:solidFill>
      </p:bgPr>
    </p:bg>
    <p:spTree>
      <p:nvGrpSpPr>
        <p:cNvPr id="1" name=""/>
        <p:cNvGrpSpPr/>
        <p:nvPr/>
      </p:nvGrpSpPr>
      <p:grpSpPr>
        <a:xfrm>
          <a:off x="0" y="0"/>
          <a:ext cx="0" cy="0"/>
          <a:chOff x="0" y="0"/>
          <a:chExt cx="0" cy="0"/>
        </a:xfrm>
      </p:grpSpPr>
      <p:sp>
        <p:nvSpPr>
          <p:cNvPr id="70" name="Click to edit title"/>
          <p:cNvSpPr txBox="1"/>
          <p:nvPr>
            <p:ph type="title" hasCustomPrompt="1"/>
          </p:nvPr>
        </p:nvSpPr>
        <p:spPr>
          <a:xfrm>
            <a:off x="457198" y="2569464"/>
            <a:ext cx="3619503" cy="1179577"/>
          </a:xfrm>
          <a:prstGeom prst="rect">
            <a:avLst/>
          </a:prstGeom>
        </p:spPr>
        <p:txBody>
          <a:bodyPr anchor="b"/>
          <a:lstStyle>
            <a:lvl1pPr>
              <a:lnSpc>
                <a:spcPts val="4000"/>
              </a:lnSpc>
              <a:defRPr sz="3200">
                <a:solidFill>
                  <a:srgbClr val="000000"/>
                </a:solidFill>
              </a:defRPr>
            </a:lvl1pPr>
          </a:lstStyle>
          <a:p>
            <a:pPr/>
            <a:r>
              <a:t>Click to edit title</a:t>
            </a:r>
          </a:p>
        </p:txBody>
      </p:sp>
      <p:sp>
        <p:nvSpPr>
          <p:cNvPr id="71" name="Picture Placeholder 8"/>
          <p:cNvSpPr/>
          <p:nvPr>
            <p:ph type="pic" sz="quarter" idx="21"/>
          </p:nvPr>
        </p:nvSpPr>
        <p:spPr>
          <a:xfrm>
            <a:off x="4279391" y="1463039"/>
            <a:ext cx="1499617" cy="2194561"/>
          </a:xfrm>
          <a:prstGeom prst="rect">
            <a:avLst/>
          </a:prstGeom>
        </p:spPr>
        <p:txBody>
          <a:bodyPr lIns="91439" rIns="91439"/>
          <a:lstStyle/>
          <a:p>
            <a:pPr/>
          </a:p>
        </p:txBody>
      </p:sp>
      <p:sp>
        <p:nvSpPr>
          <p:cNvPr id="72" name="Picture Placeholder 8"/>
          <p:cNvSpPr/>
          <p:nvPr>
            <p:ph type="pic" sz="quarter" idx="22"/>
          </p:nvPr>
        </p:nvSpPr>
        <p:spPr>
          <a:xfrm>
            <a:off x="6227064" y="1463039"/>
            <a:ext cx="1499617" cy="2194561"/>
          </a:xfrm>
          <a:prstGeom prst="rect">
            <a:avLst/>
          </a:prstGeom>
        </p:spPr>
        <p:txBody>
          <a:bodyPr lIns="91439" rIns="91439"/>
          <a:lstStyle/>
          <a:p>
            <a:pPr/>
          </a:p>
        </p:txBody>
      </p:sp>
      <p:sp>
        <p:nvSpPr>
          <p:cNvPr id="73" name="Picture Placeholder 8"/>
          <p:cNvSpPr/>
          <p:nvPr>
            <p:ph type="pic" sz="quarter" idx="23"/>
          </p:nvPr>
        </p:nvSpPr>
        <p:spPr>
          <a:xfrm>
            <a:off x="8174735" y="1463039"/>
            <a:ext cx="1499617" cy="2194561"/>
          </a:xfrm>
          <a:prstGeom prst="rect">
            <a:avLst/>
          </a:prstGeom>
        </p:spPr>
        <p:txBody>
          <a:bodyPr lIns="91439" rIns="91439"/>
          <a:lstStyle/>
          <a:p>
            <a:pPr/>
          </a:p>
        </p:txBody>
      </p:sp>
      <p:sp>
        <p:nvSpPr>
          <p:cNvPr id="74" name="Picture Placeholder 8"/>
          <p:cNvSpPr/>
          <p:nvPr>
            <p:ph type="pic" sz="quarter" idx="24"/>
          </p:nvPr>
        </p:nvSpPr>
        <p:spPr>
          <a:xfrm>
            <a:off x="10122407" y="1463039"/>
            <a:ext cx="1499617" cy="2194561"/>
          </a:xfrm>
          <a:prstGeom prst="rect">
            <a:avLst/>
          </a:prstGeom>
        </p:spPr>
        <p:txBody>
          <a:bodyPr lIns="91439" rIns="91439"/>
          <a:lstStyle/>
          <a:p>
            <a:pPr/>
          </a:p>
        </p:txBody>
      </p:sp>
      <p:sp>
        <p:nvSpPr>
          <p:cNvPr id="75" name="Picture Placeholder 8"/>
          <p:cNvSpPr/>
          <p:nvPr>
            <p:ph type="pic" sz="quarter" idx="25"/>
          </p:nvPr>
        </p:nvSpPr>
        <p:spPr>
          <a:xfrm>
            <a:off x="4279391" y="4087367"/>
            <a:ext cx="1499617" cy="2194561"/>
          </a:xfrm>
          <a:prstGeom prst="rect">
            <a:avLst/>
          </a:prstGeom>
        </p:spPr>
        <p:txBody>
          <a:bodyPr lIns="91439" rIns="91439"/>
          <a:lstStyle/>
          <a:p>
            <a:pPr/>
          </a:p>
        </p:txBody>
      </p:sp>
      <p:sp>
        <p:nvSpPr>
          <p:cNvPr id="76" name="Picture Placeholder 8"/>
          <p:cNvSpPr/>
          <p:nvPr>
            <p:ph type="pic" sz="quarter" idx="26"/>
          </p:nvPr>
        </p:nvSpPr>
        <p:spPr>
          <a:xfrm>
            <a:off x="6227064" y="4087367"/>
            <a:ext cx="1499617" cy="2194561"/>
          </a:xfrm>
          <a:prstGeom prst="rect">
            <a:avLst/>
          </a:prstGeom>
        </p:spPr>
        <p:txBody>
          <a:bodyPr lIns="91439" rIns="91439"/>
          <a:lstStyle/>
          <a:p>
            <a:pPr/>
          </a:p>
        </p:txBody>
      </p:sp>
      <p:sp>
        <p:nvSpPr>
          <p:cNvPr id="77" name="Picture Placeholder 8"/>
          <p:cNvSpPr/>
          <p:nvPr>
            <p:ph type="pic" sz="quarter" idx="27"/>
          </p:nvPr>
        </p:nvSpPr>
        <p:spPr>
          <a:xfrm>
            <a:off x="8174735" y="4087367"/>
            <a:ext cx="1499617" cy="2194561"/>
          </a:xfrm>
          <a:prstGeom prst="rect">
            <a:avLst/>
          </a:prstGeom>
        </p:spPr>
        <p:txBody>
          <a:bodyPr lIns="91439" rIns="91439"/>
          <a:lstStyle/>
          <a:p>
            <a:pPr/>
          </a:p>
        </p:txBody>
      </p:sp>
      <p:sp>
        <p:nvSpPr>
          <p:cNvPr id="78" name="Picture Placeholder 8"/>
          <p:cNvSpPr/>
          <p:nvPr>
            <p:ph type="pic" sz="quarter" idx="28"/>
          </p:nvPr>
        </p:nvSpPr>
        <p:spPr>
          <a:xfrm>
            <a:off x="10122407" y="4087367"/>
            <a:ext cx="1499617" cy="2194561"/>
          </a:xfrm>
          <a:prstGeom prst="rect">
            <a:avLst/>
          </a:prstGeom>
        </p:spPr>
        <p:txBody>
          <a:bodyPr lIns="91439" rIns="91439"/>
          <a:lstStyle/>
          <a:p>
            <a:pP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Wellspring">
    <p:bg>
      <p:bgPr>
        <a:solidFill>
          <a:srgbClr val="A1CAC9"/>
        </a:solidFill>
      </p:bgPr>
    </p:bg>
    <p:spTree>
      <p:nvGrpSpPr>
        <p:cNvPr id="1" name=""/>
        <p:cNvGrpSpPr/>
        <p:nvPr/>
      </p:nvGrpSpPr>
      <p:grpSpPr>
        <a:xfrm>
          <a:off x="0" y="0"/>
          <a:ext cx="0" cy="0"/>
          <a:chOff x="0" y="0"/>
          <a:chExt cx="0" cy="0"/>
        </a:xfrm>
      </p:grpSpPr>
      <p:sp>
        <p:nvSpPr>
          <p:cNvPr id="86" name="Rectangle 7"/>
          <p:cNvSpPr/>
          <p:nvPr/>
        </p:nvSpPr>
        <p:spPr>
          <a:xfrm>
            <a:off x="0" y="0"/>
            <a:ext cx="2445488" cy="457200"/>
          </a:xfrm>
          <a:prstGeom prst="rect">
            <a:avLst/>
          </a:prstGeom>
          <a:solidFill>
            <a:srgbClr val="CFBF54"/>
          </a:solidFill>
          <a:ln w="12700">
            <a:miter lim="400000"/>
          </a:ln>
        </p:spPr>
        <p:txBody>
          <a:bodyPr lIns="45719" rIns="45719" anchor="ctr"/>
          <a:lstStyle/>
          <a:p>
            <a:pPr algn="ctr">
              <a:defRPr>
                <a:solidFill>
                  <a:srgbClr val="FFFFFF"/>
                </a:solidFill>
              </a:defRPr>
            </a:pPr>
          </a:p>
        </p:txBody>
      </p:sp>
      <p:sp>
        <p:nvSpPr>
          <p:cNvPr id="87" name="Rectangle 8"/>
          <p:cNvSpPr/>
          <p:nvPr/>
        </p:nvSpPr>
        <p:spPr>
          <a:xfrm rot="5400000">
            <a:off x="10740656" y="5406656"/>
            <a:ext cx="2445488" cy="457201"/>
          </a:xfrm>
          <a:prstGeom prst="rect">
            <a:avLst/>
          </a:prstGeom>
          <a:solidFill>
            <a:srgbClr val="8A5897"/>
          </a:solidFill>
          <a:ln w="12700">
            <a:miter lim="400000"/>
          </a:ln>
        </p:spPr>
        <p:txBody>
          <a:bodyPr lIns="45719" rIns="45719" anchor="ctr"/>
          <a:lstStyle/>
          <a:p>
            <a:pPr algn="ctr">
              <a:defRPr>
                <a:solidFill>
                  <a:srgbClr val="FFFFFF"/>
                </a:solidFill>
              </a:defRPr>
            </a:pPr>
          </a:p>
        </p:txBody>
      </p:sp>
      <p:sp>
        <p:nvSpPr>
          <p:cNvPr id="88" name="Rectangle 10"/>
          <p:cNvSpPr/>
          <p:nvPr/>
        </p:nvSpPr>
        <p:spPr>
          <a:xfrm>
            <a:off x="7982711" y="495300"/>
            <a:ext cx="3753613" cy="5943600"/>
          </a:xfrm>
          <a:prstGeom prst="rect">
            <a:avLst/>
          </a:prstGeom>
          <a:solidFill>
            <a:srgbClr val="48996B"/>
          </a:solidFill>
          <a:ln w="12700">
            <a:miter lim="400000"/>
          </a:ln>
        </p:spPr>
        <p:txBody>
          <a:bodyPr lIns="45719" rIns="45719" anchor="ctr"/>
          <a:lstStyle/>
          <a:p>
            <a:pPr algn="ctr">
              <a:defRPr>
                <a:solidFill>
                  <a:srgbClr val="FFFFFF"/>
                </a:solidFill>
              </a:defRPr>
            </a:pPr>
          </a:p>
        </p:txBody>
      </p:sp>
      <p:sp>
        <p:nvSpPr>
          <p:cNvPr id="89" name="Rectangle 11"/>
          <p:cNvSpPr/>
          <p:nvPr/>
        </p:nvSpPr>
        <p:spPr>
          <a:xfrm>
            <a:off x="4251157" y="495300"/>
            <a:ext cx="3787057" cy="5943600"/>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90" name="Body Level One…"/>
          <p:cNvSpPr txBox="1"/>
          <p:nvPr>
            <p:ph type="body" sz="quarter" idx="1" hasCustomPrompt="1"/>
          </p:nvPr>
        </p:nvSpPr>
        <p:spPr>
          <a:xfrm>
            <a:off x="457200" y="2779776"/>
            <a:ext cx="3465577" cy="3255265"/>
          </a:xfrm>
          <a:prstGeom prst="rect">
            <a:avLst/>
          </a:prstGeom>
        </p:spPr>
        <p:txBody>
          <a:bodyPr>
            <a:normAutofit fontScale="100000" lnSpcReduction="0"/>
          </a:bodyPr>
          <a:lstStyle>
            <a:lvl1pPr marL="0" indent="0">
              <a:lnSpc>
                <a:spcPts val="3000"/>
              </a:lnSpc>
              <a:spcBef>
                <a:spcPts val="0"/>
              </a:spcBef>
              <a:buSzTx/>
              <a:buFontTx/>
              <a:buNone/>
              <a:defRPr sz="1800"/>
            </a:lvl1pPr>
            <a:lvl2pPr marL="0" indent="457200">
              <a:lnSpc>
                <a:spcPts val="3000"/>
              </a:lnSpc>
              <a:spcBef>
                <a:spcPts val="0"/>
              </a:spcBef>
              <a:buSzTx/>
              <a:buFontTx/>
              <a:buNone/>
              <a:defRPr sz="1800"/>
            </a:lvl2pPr>
            <a:lvl3pPr marL="0" indent="914400">
              <a:lnSpc>
                <a:spcPts val="3000"/>
              </a:lnSpc>
              <a:spcBef>
                <a:spcPts val="0"/>
              </a:spcBef>
              <a:buSzTx/>
              <a:buFontTx/>
              <a:buNone/>
              <a:defRPr sz="1800"/>
            </a:lvl3pPr>
            <a:lvl4pPr marL="0" indent="1371600">
              <a:lnSpc>
                <a:spcPts val="3000"/>
              </a:lnSpc>
              <a:spcBef>
                <a:spcPts val="0"/>
              </a:spcBef>
              <a:buSzTx/>
              <a:buFontTx/>
              <a:buNone/>
              <a:defRPr sz="1800"/>
            </a:lvl4pPr>
            <a:lvl5pPr marL="0" indent="1828800">
              <a:lnSpc>
                <a:spcPts val="3000"/>
              </a:lnSpc>
              <a:spcBef>
                <a:spcPts val="0"/>
              </a:spcBef>
              <a:buSzTx/>
              <a:buFontTx/>
              <a:buNone/>
              <a:defRPr sz="1800"/>
            </a:lvl5pPr>
          </a:lstStyle>
          <a:p>
            <a:pPr/>
            <a:r>
              <a:t>Click to edit text</a:t>
            </a:r>
          </a:p>
          <a:p>
            <a:pPr lvl="1"/>
            <a:r>
              <a:t/>
            </a:r>
          </a:p>
          <a:p>
            <a:pPr lvl="2"/>
            <a:r>
              <a:t/>
            </a:r>
          </a:p>
          <a:p>
            <a:pPr lvl="3"/>
            <a:r>
              <a:t/>
            </a:r>
          </a:p>
          <a:p>
            <a:pPr lvl="4"/>
            <a:r>
              <a:t/>
            </a:r>
          </a:p>
        </p:txBody>
      </p:sp>
      <p:sp>
        <p:nvSpPr>
          <p:cNvPr id="91" name="Picture Placeholder 6"/>
          <p:cNvSpPr/>
          <p:nvPr>
            <p:ph type="pic" sz="half" idx="21"/>
          </p:nvPr>
        </p:nvSpPr>
        <p:spPr>
          <a:xfrm>
            <a:off x="4709159" y="960119"/>
            <a:ext cx="6574537" cy="5074922"/>
          </a:xfrm>
          <a:prstGeom prst="rect">
            <a:avLst/>
          </a:prstGeom>
        </p:spPr>
        <p:txBody>
          <a:bodyPr lIns="91439" rIns="91439"/>
          <a:lstStyle/>
          <a:p>
            <a:pPr/>
          </a:p>
        </p:txBody>
      </p:sp>
      <p:sp>
        <p:nvSpPr>
          <p:cNvPr id="92" name="Rectangle 12"/>
          <p:cNvSpPr/>
          <p:nvPr/>
        </p:nvSpPr>
        <p:spPr>
          <a:xfrm>
            <a:off x="228600" y="241300"/>
            <a:ext cx="11772900" cy="6400800"/>
          </a:xfrm>
          <a:prstGeom prst="rect">
            <a:avLst/>
          </a:prstGeom>
          <a:ln w="25400">
            <a:solidFill>
              <a:srgbClr val="8C5896"/>
            </a:solidFill>
            <a:miter/>
          </a:ln>
        </p:spPr>
        <p:txBody>
          <a:bodyPr lIns="45719" rIns="45719" anchor="ctr"/>
          <a:lstStyle/>
          <a:p>
            <a:pPr algn="ctr">
              <a:defRPr>
                <a:solidFill>
                  <a:srgbClr val="FFFFFF"/>
                </a:solidFill>
              </a:defRPr>
            </a:pPr>
          </a:p>
        </p:txBody>
      </p:sp>
      <p:sp>
        <p:nvSpPr>
          <p:cNvPr id="93" name="Straight Connector 13"/>
          <p:cNvSpPr/>
          <p:nvPr/>
        </p:nvSpPr>
        <p:spPr>
          <a:xfrm>
            <a:off x="228600" y="2415910"/>
            <a:ext cx="4022559" cy="1"/>
          </a:xfrm>
          <a:prstGeom prst="line">
            <a:avLst/>
          </a:prstGeom>
          <a:ln w="25400">
            <a:solidFill>
              <a:srgbClr val="8C5896"/>
            </a:solidFill>
            <a:miter/>
          </a:ln>
        </p:spPr>
        <p:txBody>
          <a:bodyPr lIns="45719" rIns="45719"/>
          <a:lstStyle/>
          <a:p>
            <a:pPr/>
          </a:p>
        </p:txBody>
      </p:sp>
      <p:sp>
        <p:nvSpPr>
          <p:cNvPr id="94" name="Title Text"/>
          <p:cNvSpPr txBox="1"/>
          <p:nvPr>
            <p:ph type="title"/>
          </p:nvPr>
        </p:nvSpPr>
        <p:spPr>
          <a:xfrm>
            <a:off x="457198" y="1371600"/>
            <a:ext cx="3619503" cy="877825"/>
          </a:xfrm>
          <a:prstGeom prst="rect">
            <a:avLst/>
          </a:prstGeom>
        </p:spPr>
        <p:txBody>
          <a:bodyPr/>
          <a:lstStyle>
            <a:lvl1pPr>
              <a:lnSpc>
                <a:spcPts val="4300"/>
              </a:lnSpc>
              <a:defRPr>
                <a:solidFill>
                  <a:srgbClr val="000000"/>
                </a:solidFill>
              </a:defRPr>
            </a:lvl1pPr>
          </a:lstStyle>
          <a:p>
            <a:pPr/>
            <a:r>
              <a:t>Title Text</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Star of the show">
    <p:bg>
      <p:bgPr>
        <a:solidFill>
          <a:srgbClr val="D9D9D9"/>
        </a:solidFill>
      </p:bgPr>
    </p:bg>
    <p:spTree>
      <p:nvGrpSpPr>
        <p:cNvPr id="1" name=""/>
        <p:cNvGrpSpPr/>
        <p:nvPr/>
      </p:nvGrpSpPr>
      <p:grpSpPr>
        <a:xfrm>
          <a:off x="0" y="0"/>
          <a:ext cx="0" cy="0"/>
          <a:chOff x="0" y="0"/>
          <a:chExt cx="0" cy="0"/>
        </a:xfrm>
      </p:grpSpPr>
      <p:sp>
        <p:nvSpPr>
          <p:cNvPr id="102" name="Click to edit title"/>
          <p:cNvSpPr txBox="1"/>
          <p:nvPr>
            <p:ph type="title" hasCustomPrompt="1"/>
          </p:nvPr>
        </p:nvSpPr>
        <p:spPr>
          <a:xfrm>
            <a:off x="457198" y="2569464"/>
            <a:ext cx="3619503" cy="1179577"/>
          </a:xfrm>
          <a:prstGeom prst="rect">
            <a:avLst/>
          </a:prstGeom>
        </p:spPr>
        <p:txBody>
          <a:bodyPr anchor="t"/>
          <a:lstStyle>
            <a:lvl1pPr>
              <a:lnSpc>
                <a:spcPts val="4000"/>
              </a:lnSpc>
              <a:defRPr sz="3200">
                <a:solidFill>
                  <a:srgbClr val="000000"/>
                </a:solidFill>
              </a:defRPr>
            </a:lvl1pPr>
          </a:lstStyle>
          <a:p>
            <a:pPr/>
            <a:r>
              <a:t>Click to edit title</a:t>
            </a:r>
          </a:p>
        </p:txBody>
      </p:sp>
      <p:sp>
        <p:nvSpPr>
          <p:cNvPr id="103" name="Picture Placeholder 8"/>
          <p:cNvSpPr/>
          <p:nvPr>
            <p:ph type="pic" sz="quarter" idx="21"/>
          </p:nvPr>
        </p:nvSpPr>
        <p:spPr>
          <a:xfrm>
            <a:off x="4279391" y="1463039"/>
            <a:ext cx="1499617" cy="2194561"/>
          </a:xfrm>
          <a:prstGeom prst="rect">
            <a:avLst/>
          </a:prstGeom>
        </p:spPr>
        <p:txBody>
          <a:bodyPr lIns="91439" rIns="91439"/>
          <a:lstStyle/>
          <a:p>
            <a:pPr/>
          </a:p>
        </p:txBody>
      </p:sp>
      <p:sp>
        <p:nvSpPr>
          <p:cNvPr id="104" name="Picture Placeholder 8"/>
          <p:cNvSpPr/>
          <p:nvPr>
            <p:ph type="pic" sz="quarter" idx="22"/>
          </p:nvPr>
        </p:nvSpPr>
        <p:spPr>
          <a:xfrm>
            <a:off x="6227064" y="1463039"/>
            <a:ext cx="1499617" cy="2194561"/>
          </a:xfrm>
          <a:prstGeom prst="rect">
            <a:avLst/>
          </a:prstGeom>
        </p:spPr>
        <p:txBody>
          <a:bodyPr lIns="91439" rIns="91439"/>
          <a:lstStyle/>
          <a:p>
            <a:pPr/>
          </a:p>
        </p:txBody>
      </p:sp>
      <p:sp>
        <p:nvSpPr>
          <p:cNvPr id="105" name="Picture Placeholder 8"/>
          <p:cNvSpPr/>
          <p:nvPr>
            <p:ph type="pic" sz="quarter" idx="23"/>
          </p:nvPr>
        </p:nvSpPr>
        <p:spPr>
          <a:xfrm>
            <a:off x="8174735" y="1463039"/>
            <a:ext cx="1499617" cy="2194561"/>
          </a:xfrm>
          <a:prstGeom prst="rect">
            <a:avLst/>
          </a:prstGeom>
        </p:spPr>
        <p:txBody>
          <a:bodyPr lIns="91439" rIns="91439"/>
          <a:lstStyle/>
          <a:p>
            <a:pPr/>
          </a:p>
        </p:txBody>
      </p:sp>
      <p:sp>
        <p:nvSpPr>
          <p:cNvPr id="106" name="Picture Placeholder 8"/>
          <p:cNvSpPr/>
          <p:nvPr>
            <p:ph type="pic" sz="quarter" idx="24"/>
          </p:nvPr>
        </p:nvSpPr>
        <p:spPr>
          <a:xfrm>
            <a:off x="10122407" y="1463039"/>
            <a:ext cx="1499617" cy="2194561"/>
          </a:xfrm>
          <a:prstGeom prst="rect">
            <a:avLst/>
          </a:prstGeom>
        </p:spPr>
        <p:txBody>
          <a:bodyPr lIns="91439" rIns="91439"/>
          <a:lstStyle/>
          <a:p>
            <a:pPr/>
          </a:p>
        </p:txBody>
      </p:sp>
      <p:sp>
        <p:nvSpPr>
          <p:cNvPr id="107" name="Picture Placeholder 8"/>
          <p:cNvSpPr/>
          <p:nvPr>
            <p:ph type="pic" sz="quarter" idx="25"/>
          </p:nvPr>
        </p:nvSpPr>
        <p:spPr>
          <a:xfrm>
            <a:off x="4279391" y="4087367"/>
            <a:ext cx="1499617" cy="2194561"/>
          </a:xfrm>
          <a:prstGeom prst="rect">
            <a:avLst/>
          </a:prstGeom>
        </p:spPr>
        <p:txBody>
          <a:bodyPr lIns="91439" rIns="91439"/>
          <a:lstStyle/>
          <a:p>
            <a:pPr/>
          </a:p>
        </p:txBody>
      </p:sp>
      <p:sp>
        <p:nvSpPr>
          <p:cNvPr id="108" name="Picture Placeholder 8"/>
          <p:cNvSpPr/>
          <p:nvPr>
            <p:ph type="pic" sz="quarter" idx="26"/>
          </p:nvPr>
        </p:nvSpPr>
        <p:spPr>
          <a:xfrm>
            <a:off x="6227064" y="4087367"/>
            <a:ext cx="1499617" cy="2194561"/>
          </a:xfrm>
          <a:prstGeom prst="rect">
            <a:avLst/>
          </a:prstGeom>
        </p:spPr>
        <p:txBody>
          <a:bodyPr lIns="91439" rIns="91439"/>
          <a:lstStyle/>
          <a:p>
            <a:pPr/>
          </a:p>
        </p:txBody>
      </p:sp>
      <p:sp>
        <p:nvSpPr>
          <p:cNvPr id="109" name="Picture Placeholder 8"/>
          <p:cNvSpPr/>
          <p:nvPr>
            <p:ph type="pic" sz="quarter" idx="27"/>
          </p:nvPr>
        </p:nvSpPr>
        <p:spPr>
          <a:xfrm>
            <a:off x="8174735" y="4087367"/>
            <a:ext cx="1499617" cy="2194561"/>
          </a:xfrm>
          <a:prstGeom prst="rect">
            <a:avLst/>
          </a:prstGeom>
        </p:spPr>
        <p:txBody>
          <a:bodyPr lIns="91439" rIns="91439"/>
          <a:lstStyle/>
          <a:p>
            <a:pPr/>
          </a:p>
        </p:txBody>
      </p:sp>
      <p:sp>
        <p:nvSpPr>
          <p:cNvPr id="110" name="Picture Placeholder 8"/>
          <p:cNvSpPr/>
          <p:nvPr>
            <p:ph type="pic" sz="quarter" idx="28"/>
          </p:nvPr>
        </p:nvSpPr>
        <p:spPr>
          <a:xfrm>
            <a:off x="10122407" y="4087367"/>
            <a:ext cx="1499617" cy="2194561"/>
          </a:xfrm>
          <a:prstGeom prst="rect">
            <a:avLst/>
          </a:prstGeom>
        </p:spPr>
        <p:txBody>
          <a:bodyPr lIns="91439" rIns="91439"/>
          <a:lstStyle/>
          <a:p>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Star of the show">
    <p:spTree>
      <p:nvGrpSpPr>
        <p:cNvPr id="1" name=""/>
        <p:cNvGrpSpPr/>
        <p:nvPr/>
      </p:nvGrpSpPr>
      <p:grpSpPr>
        <a:xfrm>
          <a:off x="0" y="0"/>
          <a:ext cx="0" cy="0"/>
          <a:chOff x="0" y="0"/>
          <a:chExt cx="0" cy="0"/>
        </a:xfrm>
      </p:grpSpPr>
      <p:sp>
        <p:nvSpPr>
          <p:cNvPr id="118" name="Rectangle 7"/>
          <p:cNvSpPr/>
          <p:nvPr/>
        </p:nvSpPr>
        <p:spPr>
          <a:xfrm>
            <a:off x="0" y="495300"/>
            <a:ext cx="6057900" cy="1333500"/>
          </a:xfrm>
          <a:prstGeom prst="rect">
            <a:avLst/>
          </a:prstGeom>
          <a:solidFill>
            <a:srgbClr val="8E7961"/>
          </a:solidFill>
          <a:ln w="12700">
            <a:miter lim="400000"/>
          </a:ln>
        </p:spPr>
        <p:txBody>
          <a:bodyPr lIns="45719" rIns="45719" anchor="ctr"/>
          <a:lstStyle/>
          <a:p>
            <a:pPr algn="ctr">
              <a:defRPr>
                <a:solidFill>
                  <a:srgbClr val="FFFFFF"/>
                </a:solidFill>
              </a:defRPr>
            </a:pPr>
          </a:p>
        </p:txBody>
      </p:sp>
      <p:sp>
        <p:nvSpPr>
          <p:cNvPr id="119" name="Rectangle 8"/>
          <p:cNvSpPr/>
          <p:nvPr/>
        </p:nvSpPr>
        <p:spPr>
          <a:xfrm>
            <a:off x="6530702" y="495300"/>
            <a:ext cx="2931588" cy="2628900"/>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20" name="Rectangle 10"/>
          <p:cNvSpPr/>
          <p:nvPr/>
        </p:nvSpPr>
        <p:spPr>
          <a:xfrm>
            <a:off x="8852617" y="3863713"/>
            <a:ext cx="2921001" cy="2590801"/>
          </a:xfrm>
          <a:prstGeom prst="rect">
            <a:avLst/>
          </a:prstGeom>
          <a:solidFill>
            <a:srgbClr val="7C6560"/>
          </a:solidFill>
          <a:ln w="12700">
            <a:miter lim="400000"/>
          </a:ln>
        </p:spPr>
        <p:txBody>
          <a:bodyPr lIns="45719" rIns="45719" anchor="ctr"/>
          <a:lstStyle/>
          <a:p>
            <a:pPr algn="ctr">
              <a:defRPr>
                <a:solidFill>
                  <a:srgbClr val="FFFFFF"/>
                </a:solidFill>
              </a:defRPr>
            </a:pPr>
          </a:p>
        </p:txBody>
      </p:sp>
      <p:sp>
        <p:nvSpPr>
          <p:cNvPr id="121" name="Rectangle 11"/>
          <p:cNvSpPr/>
          <p:nvPr/>
        </p:nvSpPr>
        <p:spPr>
          <a:xfrm>
            <a:off x="228600" y="241300"/>
            <a:ext cx="11772900" cy="6400800"/>
          </a:xfrm>
          <a:prstGeom prst="rect">
            <a:avLst/>
          </a:prstGeom>
          <a:ln w="25400">
            <a:solidFill>
              <a:srgbClr val="AEA392"/>
            </a:solidFill>
            <a:miter/>
          </a:ln>
        </p:spPr>
        <p:txBody>
          <a:bodyPr lIns="45719" rIns="45719" anchor="ctr"/>
          <a:lstStyle/>
          <a:p>
            <a:pPr algn="ctr">
              <a:defRPr>
                <a:solidFill>
                  <a:srgbClr val="FFFFFF"/>
                </a:solidFill>
              </a:defRPr>
            </a:pPr>
          </a:p>
        </p:txBody>
      </p:sp>
      <p:sp>
        <p:nvSpPr>
          <p:cNvPr id="122" name="Title Text"/>
          <p:cNvSpPr txBox="1"/>
          <p:nvPr>
            <p:ph type="title"/>
          </p:nvPr>
        </p:nvSpPr>
        <p:spPr>
          <a:xfrm>
            <a:off x="457198" y="914400"/>
            <a:ext cx="5638803" cy="1572127"/>
          </a:xfrm>
          <a:prstGeom prst="rect">
            <a:avLst/>
          </a:prstGeom>
        </p:spPr>
        <p:txBody>
          <a:bodyPr anchor="t"/>
          <a:lstStyle>
            <a:lvl1pPr>
              <a:lnSpc>
                <a:spcPct val="90000"/>
              </a:lnSpc>
              <a:defRPr>
                <a:solidFill>
                  <a:srgbClr val="000000"/>
                </a:solidFill>
              </a:defRPr>
            </a:lvl1pPr>
          </a:lstStyle>
          <a:p>
            <a:pPr/>
            <a:r>
              <a:t>Title Text</a:t>
            </a:r>
          </a:p>
        </p:txBody>
      </p:sp>
      <p:sp>
        <p:nvSpPr>
          <p:cNvPr id="123" name="Body Level One…"/>
          <p:cNvSpPr txBox="1"/>
          <p:nvPr>
            <p:ph type="body" sz="half" idx="1" hasCustomPrompt="1"/>
          </p:nvPr>
        </p:nvSpPr>
        <p:spPr>
          <a:xfrm>
            <a:off x="457200" y="2489200"/>
            <a:ext cx="5202936" cy="3547872"/>
          </a:xfrm>
          <a:prstGeom prst="rect">
            <a:avLst/>
          </a:prstGeom>
        </p:spPr>
        <p:txBody>
          <a:bodyPr>
            <a:normAutofit fontScale="100000" lnSpcReduction="0"/>
          </a:bodyPr>
          <a:lstStyle>
            <a:lvl1pPr marL="0" indent="0">
              <a:lnSpc>
                <a:spcPts val="3000"/>
              </a:lnSpc>
              <a:spcBef>
                <a:spcPts val="0"/>
              </a:spcBef>
              <a:buSzTx/>
              <a:buFontTx/>
              <a:buNone/>
              <a:defRPr sz="1800"/>
            </a:lvl1pPr>
            <a:lvl2pPr marL="0" indent="457200">
              <a:lnSpc>
                <a:spcPts val="3000"/>
              </a:lnSpc>
              <a:spcBef>
                <a:spcPts val="0"/>
              </a:spcBef>
              <a:buSzTx/>
              <a:buFontTx/>
              <a:buNone/>
              <a:defRPr sz="1800"/>
            </a:lvl2pPr>
            <a:lvl3pPr marL="0" indent="914400">
              <a:lnSpc>
                <a:spcPts val="3000"/>
              </a:lnSpc>
              <a:spcBef>
                <a:spcPts val="0"/>
              </a:spcBef>
              <a:buSzTx/>
              <a:buFontTx/>
              <a:buNone/>
              <a:defRPr sz="1800"/>
            </a:lvl3pPr>
            <a:lvl4pPr marL="0" indent="1371600">
              <a:lnSpc>
                <a:spcPts val="3000"/>
              </a:lnSpc>
              <a:spcBef>
                <a:spcPts val="0"/>
              </a:spcBef>
              <a:buSzTx/>
              <a:buFontTx/>
              <a:buNone/>
              <a:defRPr sz="1800"/>
            </a:lvl4pPr>
            <a:lvl5pPr marL="0" indent="1828800">
              <a:lnSpc>
                <a:spcPts val="3000"/>
              </a:lnSpc>
              <a:spcBef>
                <a:spcPts val="0"/>
              </a:spcBef>
              <a:buSzTx/>
              <a:buFontTx/>
              <a:buNone/>
              <a:defRPr sz="1800"/>
            </a:lvl5pPr>
          </a:lstStyle>
          <a:p>
            <a:pPr/>
            <a:r>
              <a:t>Click to edit text</a:t>
            </a:r>
          </a:p>
          <a:p>
            <a:pPr lvl="1"/>
            <a:r>
              <a:t/>
            </a:r>
          </a:p>
          <a:p>
            <a:pPr lvl="2"/>
            <a:r>
              <a:t/>
            </a:r>
          </a:p>
          <a:p>
            <a:pPr lvl="3"/>
            <a:r>
              <a:t/>
            </a:r>
          </a:p>
          <a:p>
            <a:pPr lvl="4"/>
            <a:r>
              <a:t/>
            </a:r>
          </a:p>
        </p:txBody>
      </p:sp>
      <p:sp>
        <p:nvSpPr>
          <p:cNvPr id="124" name="Picture Placeholder 6"/>
          <p:cNvSpPr/>
          <p:nvPr>
            <p:ph type="pic" sz="half" idx="21"/>
          </p:nvPr>
        </p:nvSpPr>
        <p:spPr>
          <a:xfrm>
            <a:off x="6997700" y="914400"/>
            <a:ext cx="4334256" cy="5093209"/>
          </a:xfrm>
          <a:prstGeom prst="rect">
            <a:avLst/>
          </a:prstGeom>
        </p:spPr>
        <p:txBody>
          <a:bodyPr lIns="91439" rIns="91439"/>
          <a:lstStyle/>
          <a:p>
            <a:pP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4517135"/>
            <a:ext cx="6581555" cy="13716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1pPr>
      <a:lvl2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2pPr>
      <a:lvl3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3pPr>
      <a:lvl4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4pPr>
      <a:lvl5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5pPr>
      <a:lvl6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6pPr>
      <a:lvl7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7pPr>
      <a:lvl8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8pPr>
      <a:lvl9pPr marL="0" marR="0" indent="0" algn="l" defTabSz="914400" rtl="0" latinLnBrk="0">
        <a:lnSpc>
          <a:spcPts val="46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doi.org/10.1007/s10664-022-10208-4" TargetMode="External"/><Relationship Id="rId3" Type="http://schemas.openxmlformats.org/officeDocument/2006/relationships/hyperlink" Target="https://ascendle.com/ideas/scrum-product-owner-roles-and-responsibilities/%23:~:text=One%2520of%2520the%2520most%2520importan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Picture 5" descr="Picture 5"/>
          <p:cNvPicPr>
            <a:picLocks noChangeAspect="1"/>
          </p:cNvPicPr>
          <p:nvPr/>
        </p:nvPicPr>
        <p:blipFill>
          <a:blip r:embed="rId2">
            <a:extLst/>
          </a:blip>
          <a:stretch>
            <a:fillRect/>
          </a:stretch>
        </p:blipFill>
        <p:spPr>
          <a:xfrm>
            <a:off x="6981566" y="-25"/>
            <a:ext cx="5204646" cy="3830619"/>
          </a:xfrm>
          <a:prstGeom prst="rect">
            <a:avLst/>
          </a:prstGeom>
          <a:ln w="12700">
            <a:miter lim="400000"/>
          </a:ln>
        </p:spPr>
      </p:pic>
      <p:sp>
        <p:nvSpPr>
          <p:cNvPr id="165" name="Agile Development"/>
          <p:cNvSpPr txBox="1"/>
          <p:nvPr/>
        </p:nvSpPr>
        <p:spPr>
          <a:xfrm>
            <a:off x="7504870" y="4478943"/>
            <a:ext cx="4158039" cy="12481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4600"/>
              </a:lnSpc>
              <a:defRPr b="1" cap="all" sz="3600">
                <a:latin typeface="Segoe UI Light"/>
                <a:ea typeface="Segoe UI Light"/>
                <a:cs typeface="Segoe UI Light"/>
                <a:sym typeface="Segoe UI Light"/>
              </a:defRPr>
            </a:lvl1pPr>
          </a:lstStyle>
          <a:p>
            <a:pPr/>
            <a:r>
              <a:t>Agile Development</a:t>
            </a:r>
          </a:p>
        </p:txBody>
      </p:sp>
      <p:pic>
        <p:nvPicPr>
          <p:cNvPr id="166" name="images.jpeg" descr="images.jpeg"/>
          <p:cNvPicPr>
            <a:picLocks noChangeAspect="1"/>
          </p:cNvPicPr>
          <p:nvPr/>
        </p:nvPicPr>
        <p:blipFill>
          <a:blip r:embed="rId3">
            <a:extLst/>
          </a:blip>
          <a:stretch>
            <a:fillRect/>
          </a:stretch>
        </p:blipFill>
        <p:spPr>
          <a:xfrm>
            <a:off x="496111" y="1638149"/>
            <a:ext cx="6651961" cy="399117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gile Development"/>
          <p:cNvSpPr txBox="1"/>
          <p:nvPr>
            <p:ph type="title"/>
          </p:nvPr>
        </p:nvSpPr>
        <p:spPr>
          <a:prstGeom prst="rect">
            <a:avLst/>
          </a:prstGeom>
        </p:spPr>
        <p:txBody>
          <a:bodyPr/>
          <a:lstStyle>
            <a:lvl1pPr defTabSz="704087">
              <a:defRPr sz="2772"/>
            </a:lvl1pPr>
          </a:lstStyle>
          <a:p>
            <a:pPr/>
            <a:r>
              <a:t>Agile Development</a:t>
            </a:r>
          </a:p>
        </p:txBody>
      </p:sp>
      <p:sp>
        <p:nvSpPr>
          <p:cNvPr id="169" name="Product Owner…"/>
          <p:cNvSpPr txBox="1"/>
          <p:nvPr>
            <p:ph type="body" sz="quarter" idx="1"/>
          </p:nvPr>
        </p:nvSpPr>
        <p:spPr>
          <a:prstGeom prst="rect">
            <a:avLst/>
          </a:prstGeom>
        </p:spPr>
        <p:txBody>
          <a:bodyPr/>
          <a:lstStyle/>
          <a:p>
            <a:pPr marL="274320" indent="-274320" defTabSz="877823">
              <a:lnSpc>
                <a:spcPts val="2600"/>
              </a:lnSpc>
              <a:buSzPct val="100000"/>
              <a:buFont typeface="Arial"/>
              <a:buChar char="•"/>
              <a:defRPr b="1" sz="1727"/>
            </a:pPr>
            <a:r>
              <a:t>Product Owner</a:t>
            </a:r>
          </a:p>
          <a:p>
            <a:pPr lvl="1" marL="713231" indent="-274320" defTabSz="877823">
              <a:lnSpc>
                <a:spcPct val="90000"/>
              </a:lnSpc>
              <a:spcBef>
                <a:spcPts val="400"/>
              </a:spcBef>
              <a:buSzPct val="100000"/>
              <a:buFont typeface="Arial"/>
              <a:buChar char="•"/>
              <a:defRPr sz="1440"/>
            </a:pPr>
            <a:r>
              <a:rPr>
                <a:latin typeface="Times New Roman"/>
                <a:ea typeface="Times New Roman"/>
                <a:cs typeface="Times New Roman"/>
                <a:sym typeface="Times New Roman"/>
              </a:rPr>
              <a:t>In an Agile project, every team member is vital. This is a crucial feature since it allows the client and the Development Team to communicate directly with each other. As Product Owner, I am accountable for more than simply testing. I had to outline the actions that needed to be followed to finish the work. Some of the requirements were provided directly by the client, while the remainder were derived via a focus group of various end users (Todaro, 2019).</a:t>
            </a:r>
            <a:r>
              <a:t> </a:t>
            </a:r>
          </a:p>
        </p:txBody>
      </p:sp>
      <p:pic>
        <p:nvPicPr>
          <p:cNvPr id="170" name="Picture Placeholder 6" descr="Picture Placeholder 6"/>
          <p:cNvPicPr>
            <a:picLocks noChangeAspect="1"/>
          </p:cNvPicPr>
          <p:nvPr>
            <p:ph type="pic" idx="21"/>
          </p:nvPr>
        </p:nvPicPr>
        <p:blipFill>
          <a:blip r:embed="rId2">
            <a:extLst/>
          </a:blip>
          <a:srcRect l="15697" t="0" r="15697" b="0"/>
          <a:stretch>
            <a:fillRect/>
          </a:stretch>
        </p:blipFill>
        <p:spPr>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Agile Development"/>
          <p:cNvSpPr txBox="1"/>
          <p:nvPr>
            <p:ph type="title"/>
          </p:nvPr>
        </p:nvSpPr>
        <p:spPr>
          <a:prstGeom prst="rect">
            <a:avLst/>
          </a:prstGeom>
        </p:spPr>
        <p:txBody>
          <a:bodyPr/>
          <a:lstStyle>
            <a:lvl1pPr defTabSz="704087">
              <a:defRPr sz="2772"/>
            </a:lvl1pPr>
          </a:lstStyle>
          <a:p>
            <a:pPr/>
            <a:r>
              <a:t>Agile Development </a:t>
            </a:r>
          </a:p>
        </p:txBody>
      </p:sp>
      <p:sp>
        <p:nvSpPr>
          <p:cNvPr id="173" name="Development Team…"/>
          <p:cNvSpPr txBox="1"/>
          <p:nvPr>
            <p:ph type="body" sz="quarter" idx="1"/>
          </p:nvPr>
        </p:nvSpPr>
        <p:spPr>
          <a:prstGeom prst="rect">
            <a:avLst/>
          </a:prstGeom>
        </p:spPr>
        <p:txBody>
          <a:bodyPr/>
          <a:lstStyle/>
          <a:p>
            <a:pPr marL="180473" indent="-180473">
              <a:buSzPct val="100000"/>
              <a:buChar char="•"/>
            </a:pPr>
            <a:r>
              <a:t>Development Team</a:t>
            </a:r>
          </a:p>
          <a:p>
            <a:pPr marL="180473" indent="-180473">
              <a:buSzPct val="100000"/>
              <a:buChar char="•"/>
            </a:pPr>
          </a:p>
          <a:p>
            <a:pPr marL="577515" indent="-120315" defTabSz="457200">
              <a:lnSpc>
                <a:spcPct val="200000"/>
              </a:lnSpc>
              <a:buSzPct val="100000"/>
              <a:buChar char="•"/>
              <a:defRPr sz="1200">
                <a:uFill>
                  <a:solidFill>
                    <a:srgbClr val="000000"/>
                  </a:solidFill>
                </a:uFill>
                <a:latin typeface="+mn-lt"/>
                <a:ea typeface="+mn-ea"/>
                <a:cs typeface="+mn-cs"/>
                <a:sym typeface="Calibri"/>
              </a:defRPr>
            </a:pPr>
            <a:r>
              <a:rPr>
                <a:latin typeface="Times New Roman"/>
                <a:ea typeface="Times New Roman"/>
                <a:cs typeface="Times New Roman"/>
                <a:sym typeface="Times New Roman"/>
              </a:rPr>
              <a:t>As a member of the Development Team and a Developer, I was allowed to structure my code anyway I saw fit, as long as I followed industry best practices (Trapani, 2018). </a:t>
            </a:r>
          </a:p>
        </p:txBody>
      </p:sp>
      <p:pic>
        <p:nvPicPr>
          <p:cNvPr id="174" name="Picture Placeholder 6" descr="Picture Placeholder 6"/>
          <p:cNvPicPr>
            <a:picLocks noChangeAspect="1"/>
          </p:cNvPicPr>
          <p:nvPr>
            <p:ph type="pic" idx="21"/>
          </p:nvPr>
        </p:nvPicPr>
        <p:blipFill>
          <a:blip r:embed="rId2">
            <a:extLst/>
          </a:blip>
          <a:srcRect l="9149" t="0" r="9149" b="0"/>
          <a:stretch>
            <a:fillRect/>
          </a:stretch>
        </p:blipFill>
        <p:spPr>
          <a:prstGeom prst="rect">
            <a:avLst/>
          </a:prstGeom>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gile Development"/>
          <p:cNvSpPr txBox="1"/>
          <p:nvPr>
            <p:ph type="title"/>
          </p:nvPr>
        </p:nvSpPr>
        <p:spPr>
          <a:prstGeom prst="rect">
            <a:avLst/>
          </a:prstGeom>
        </p:spPr>
        <p:txBody>
          <a:bodyPr/>
          <a:lstStyle>
            <a:lvl1pPr defTabSz="676655">
              <a:lnSpc>
                <a:spcPts val="3400"/>
              </a:lnSpc>
              <a:defRPr sz="2664"/>
            </a:lvl1pPr>
          </a:lstStyle>
          <a:p>
            <a:pPr/>
            <a:r>
              <a:t>Agile Development</a:t>
            </a:r>
          </a:p>
        </p:txBody>
      </p:sp>
      <p:sp>
        <p:nvSpPr>
          <p:cNvPr id="177" name="Scrum Tester…"/>
          <p:cNvSpPr txBox="1"/>
          <p:nvPr>
            <p:ph type="body" sz="quarter" idx="1"/>
          </p:nvPr>
        </p:nvSpPr>
        <p:spPr>
          <a:prstGeom prst="rect">
            <a:avLst/>
          </a:prstGeom>
        </p:spPr>
        <p:txBody>
          <a:bodyPr/>
          <a:lstStyle/>
          <a:p>
            <a:pPr defTabSz="896111">
              <a:lnSpc>
                <a:spcPts val="2900"/>
              </a:lnSpc>
              <a:defRPr sz="1764"/>
            </a:pPr>
            <a:r>
              <a:t>Scrum Tester</a:t>
            </a:r>
          </a:p>
          <a:p>
            <a:pPr marL="565965" indent="-117909" defTabSz="448055">
              <a:lnSpc>
                <a:spcPct val="200000"/>
              </a:lnSpc>
              <a:buSzPct val="100000"/>
              <a:buChar char="•"/>
              <a:defRPr sz="1176">
                <a:uFill>
                  <a:solidFill>
                    <a:srgbClr val="000000"/>
                  </a:solidFill>
                </a:uFill>
                <a:latin typeface="+mn-lt"/>
                <a:ea typeface="+mn-ea"/>
                <a:cs typeface="+mn-cs"/>
                <a:sym typeface="Calibri"/>
              </a:defRPr>
            </a:pPr>
            <a:r>
              <a:rPr>
                <a:latin typeface="Times New Roman"/>
                <a:ea typeface="Times New Roman"/>
                <a:cs typeface="Times New Roman"/>
                <a:sym typeface="Times New Roman"/>
              </a:rPr>
              <a:t>When I assumed the role of Scrum Tester, I was tasked with supporting the Product Owner with Backlog creation and maintenance while ensuring total transparency at all levels within the Scrum team (Team, 2024).  The Product Owner and the development team work together closely on Scrum to make the product (Team, 2024). </a:t>
            </a:r>
          </a:p>
        </p:txBody>
      </p:sp>
      <p:pic>
        <p:nvPicPr>
          <p:cNvPr id="178" name="Picture Placeholder 6" descr="Picture Placeholder 6"/>
          <p:cNvPicPr>
            <a:picLocks noChangeAspect="1"/>
          </p:cNvPicPr>
          <p:nvPr>
            <p:ph type="pic" idx="21"/>
          </p:nvPr>
        </p:nvPicPr>
        <p:blipFill>
          <a:blip r:embed="rId2">
            <a:extLst/>
          </a:blip>
          <a:srcRect l="6326" t="0" r="6326" b="0"/>
          <a:stretch>
            <a:fillRect/>
          </a:stretch>
        </p:blipFill>
        <p:spPr>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0" name="Rectangle 25"/>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81" name="Rectangle 8"/>
          <p:cNvSpPr/>
          <p:nvPr/>
        </p:nvSpPr>
        <p:spPr>
          <a:xfrm>
            <a:off x="-1" y="0"/>
            <a:ext cx="12188954" cy="6858000"/>
          </a:xfrm>
          <a:prstGeom prst="rect">
            <a:avLst/>
          </a:prstGeom>
          <a:gradFill>
            <a:gsLst>
              <a:gs pos="2000">
                <a:srgbClr val="FBF9F8"/>
              </a:gs>
              <a:gs pos="35000">
                <a:srgbClr val="A3A4CD"/>
              </a:gs>
              <a:gs pos="100000">
                <a:srgbClr val="C2C2DD"/>
              </a:gs>
            </a:gsLst>
            <a:path path="circle">
              <a:fillToRect l="119636" t="37721" r="-19636" b="62278"/>
            </a:path>
          </a:gradFill>
          <a:ln w="12700">
            <a:solidFill>
              <a:srgbClr val="83684D"/>
            </a:solidFill>
            <a:miter/>
          </a:ln>
        </p:spPr>
        <p:txBody>
          <a:bodyPr lIns="45719" rIns="45719" anchor="ctr"/>
          <a:lstStyle/>
          <a:p>
            <a:pPr algn="ctr">
              <a:defRPr>
                <a:solidFill>
                  <a:srgbClr val="FFFFFF"/>
                </a:solidFill>
              </a:defRPr>
            </a:pPr>
          </a:p>
        </p:txBody>
      </p:sp>
      <p:sp>
        <p:nvSpPr>
          <p:cNvPr id="182" name="Title 1"/>
          <p:cNvSpPr txBox="1"/>
          <p:nvPr>
            <p:ph type="title"/>
          </p:nvPr>
        </p:nvSpPr>
        <p:spPr>
          <a:xfrm>
            <a:off x="838200" y="365125"/>
            <a:ext cx="10515600" cy="1325563"/>
          </a:xfrm>
          <a:prstGeom prst="rect">
            <a:avLst/>
          </a:prstGeom>
        </p:spPr>
        <p:txBody>
          <a:bodyPr/>
          <a:lstStyle>
            <a:lvl1pPr algn="ctr">
              <a:defRPr sz="4400"/>
            </a:lvl1pPr>
          </a:lstStyle>
          <a:p>
            <a:pPr/>
            <a:r>
              <a:t>SOFTWARE DEVELOPMENT LIFECYCLE</a:t>
            </a:r>
          </a:p>
        </p:txBody>
      </p:sp>
      <p:sp>
        <p:nvSpPr>
          <p:cNvPr id="183" name="TextBox 6"/>
          <p:cNvSpPr txBox="1"/>
          <p:nvPr/>
        </p:nvSpPr>
        <p:spPr>
          <a:xfrm>
            <a:off x="883920" y="2013625"/>
            <a:ext cx="5161023" cy="44792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42925" indent="-434340" defTabSz="868680">
              <a:lnSpc>
                <a:spcPct val="90000"/>
              </a:lnSpc>
              <a:spcBef>
                <a:spcPts val="500"/>
              </a:spcBef>
              <a:buSzPct val="100000"/>
              <a:buAutoNum type="arabicPeriod" startAt="1"/>
              <a:defRPr b="1" sz="1140">
                <a:solidFill>
                  <a:srgbClr val="FFFFFF"/>
                </a:solidFill>
              </a:defRPr>
            </a:pPr>
            <a:r>
              <a:t>Analysis</a:t>
            </a:r>
          </a:p>
          <a:p>
            <a:pPr lvl="1" marL="977264" indent="-434340" defTabSz="868680">
              <a:lnSpc>
                <a:spcPct val="90000"/>
              </a:lnSpc>
              <a:spcBef>
                <a:spcPts val="500"/>
              </a:spcBef>
              <a:buSzPct val="100000"/>
              <a:buFont typeface="Arial"/>
              <a:buChar char="•"/>
              <a:defRPr sz="1140">
                <a:solidFill>
                  <a:srgbClr val="FFFFFF"/>
                </a:solidFill>
              </a:defRPr>
            </a:pPr>
            <a:r>
              <a:t>Work together with partners.</a:t>
            </a:r>
          </a:p>
          <a:p>
            <a:pPr lvl="1" marL="977264" indent="-434340" defTabSz="868680">
              <a:lnSpc>
                <a:spcPct val="90000"/>
              </a:lnSpc>
              <a:spcBef>
                <a:spcPts val="500"/>
              </a:spcBef>
              <a:buSzPct val="100000"/>
              <a:buFont typeface="Arial"/>
              <a:buChar char="•"/>
              <a:defRPr sz="1140">
                <a:solidFill>
                  <a:srgbClr val="FFFFFF"/>
                </a:solidFill>
              </a:defRPr>
            </a:pPr>
            <a:r>
              <a:t>Get your needs together.</a:t>
            </a:r>
          </a:p>
          <a:p>
            <a:pPr marL="542925" indent="-434340" defTabSz="868680">
              <a:lnSpc>
                <a:spcPct val="90000"/>
              </a:lnSpc>
              <a:spcBef>
                <a:spcPts val="500"/>
              </a:spcBef>
              <a:buSzPct val="100000"/>
              <a:buAutoNum type="arabicPeriod" startAt="1"/>
              <a:defRPr b="1" sz="1140">
                <a:solidFill>
                  <a:srgbClr val="FFFFFF"/>
                </a:solidFill>
              </a:defRPr>
            </a:pPr>
            <a:r>
              <a:t>Design</a:t>
            </a:r>
          </a:p>
          <a:p>
            <a:pPr lvl="1" marL="977264" indent="-434340" defTabSz="868680">
              <a:lnSpc>
                <a:spcPct val="90000"/>
              </a:lnSpc>
              <a:spcBef>
                <a:spcPts val="500"/>
              </a:spcBef>
              <a:buSzPct val="100000"/>
              <a:buFont typeface="Arial"/>
              <a:buChar char="•"/>
              <a:defRPr sz="1140">
                <a:solidFill>
                  <a:srgbClr val="FFFFFF"/>
                </a:solidFill>
              </a:defRPr>
            </a:pPr>
            <a:r>
              <a:t>Define the steps needed for functioning in depth.</a:t>
            </a:r>
          </a:p>
          <a:p>
            <a:pPr lvl="1" marL="977264" indent="-434340" defTabSz="868680">
              <a:lnSpc>
                <a:spcPct val="90000"/>
              </a:lnSpc>
              <a:spcBef>
                <a:spcPts val="500"/>
              </a:spcBef>
              <a:buSzPct val="100000"/>
              <a:buFont typeface="Arial"/>
              <a:buChar char="•"/>
              <a:defRPr sz="1140">
                <a:solidFill>
                  <a:srgbClr val="FFFFFF"/>
                </a:solidFill>
              </a:defRPr>
            </a:pPr>
            <a:r>
              <a:t>List the tools, their limits, the time frames, and the budget.</a:t>
            </a:r>
          </a:p>
          <a:p>
            <a:pPr marL="542925" indent="-434340" defTabSz="868680">
              <a:lnSpc>
                <a:spcPct val="90000"/>
              </a:lnSpc>
              <a:spcBef>
                <a:spcPts val="500"/>
              </a:spcBef>
              <a:buSzPct val="100000"/>
              <a:buAutoNum type="arabicPeriod" startAt="1"/>
              <a:defRPr b="1" sz="1140">
                <a:solidFill>
                  <a:srgbClr val="FFFFFF"/>
                </a:solidFill>
              </a:defRPr>
            </a:pPr>
            <a:r>
              <a:t>Implementation</a:t>
            </a:r>
          </a:p>
          <a:p>
            <a:pPr lvl="1" marL="977264" indent="-434340" defTabSz="868680">
              <a:lnSpc>
                <a:spcPct val="90000"/>
              </a:lnSpc>
              <a:spcBef>
                <a:spcPts val="500"/>
              </a:spcBef>
              <a:buSzPct val="100000"/>
              <a:buFont typeface="Arial"/>
              <a:buChar char="•"/>
              <a:defRPr sz="1140">
                <a:solidFill>
                  <a:srgbClr val="FFFFFF"/>
                </a:solidFill>
              </a:defRPr>
            </a:pPr>
            <a:r>
              <a:t>Development starts.</a:t>
            </a:r>
          </a:p>
          <a:p>
            <a:pPr lvl="1" marL="977264" indent="-434340" defTabSz="868680">
              <a:lnSpc>
                <a:spcPct val="90000"/>
              </a:lnSpc>
              <a:spcBef>
                <a:spcPts val="500"/>
              </a:spcBef>
              <a:buSzPct val="100000"/>
              <a:buFont typeface="Arial"/>
              <a:buChar char="•"/>
              <a:defRPr sz="1140">
                <a:solidFill>
                  <a:srgbClr val="FFFFFF"/>
                </a:solidFill>
              </a:defRPr>
            </a:pPr>
            <a:r>
              <a:t>The functionality is broken up into smaller pieces. </a:t>
            </a:r>
          </a:p>
          <a:p>
            <a:pPr marL="542925" indent="-434340" defTabSz="868680">
              <a:lnSpc>
                <a:spcPct val="90000"/>
              </a:lnSpc>
              <a:spcBef>
                <a:spcPts val="500"/>
              </a:spcBef>
              <a:buSzPct val="100000"/>
              <a:buAutoNum type="arabicPeriod" startAt="1"/>
              <a:defRPr b="1" sz="1140">
                <a:solidFill>
                  <a:srgbClr val="FFFFFF"/>
                </a:solidFill>
              </a:defRPr>
            </a:pPr>
            <a:r>
              <a:t>Testing</a:t>
            </a:r>
          </a:p>
          <a:p>
            <a:pPr lvl="1" marL="977264" indent="-434340" defTabSz="868680">
              <a:lnSpc>
                <a:spcPct val="90000"/>
              </a:lnSpc>
              <a:spcBef>
                <a:spcPts val="500"/>
              </a:spcBef>
              <a:buSzPct val="100000"/>
              <a:buFont typeface="Arial"/>
              <a:buChar char="•"/>
              <a:defRPr sz="1140">
                <a:solidFill>
                  <a:srgbClr val="FFFFFF"/>
                </a:solidFill>
              </a:defRPr>
            </a:pPr>
            <a:r>
              <a:t>Happens when Development is present.</a:t>
            </a:r>
          </a:p>
          <a:p>
            <a:pPr lvl="1" marL="977264" indent="-434340" defTabSz="868680">
              <a:lnSpc>
                <a:spcPct val="90000"/>
              </a:lnSpc>
              <a:spcBef>
                <a:spcPts val="500"/>
              </a:spcBef>
              <a:buSzPct val="100000"/>
              <a:buFont typeface="Arial"/>
              <a:buChar char="•"/>
              <a:defRPr sz="1140">
                <a:solidFill>
                  <a:srgbClr val="FFFFFF"/>
                </a:solidFill>
              </a:defRPr>
            </a:pPr>
            <a:r>
              <a:t>A method for finding and fixing known bugs and keeping track of issues.</a:t>
            </a:r>
            <a:endParaRPr b="1"/>
          </a:p>
          <a:p>
            <a:pPr marL="542925" indent="-434340" defTabSz="868680">
              <a:lnSpc>
                <a:spcPct val="90000"/>
              </a:lnSpc>
              <a:spcBef>
                <a:spcPts val="500"/>
              </a:spcBef>
              <a:buSzPct val="100000"/>
              <a:buAutoNum type="arabicPeriod" startAt="1"/>
              <a:defRPr b="1" sz="1140">
                <a:solidFill>
                  <a:srgbClr val="FFFFFF"/>
                </a:solidFill>
              </a:defRPr>
            </a:pPr>
            <a:r>
              <a:t>Deployment</a:t>
            </a:r>
          </a:p>
          <a:p>
            <a:pPr lvl="1" marL="977264" indent="-434340" defTabSz="868680">
              <a:lnSpc>
                <a:spcPct val="90000"/>
              </a:lnSpc>
              <a:spcBef>
                <a:spcPts val="500"/>
              </a:spcBef>
              <a:buSzPct val="100000"/>
              <a:buFont typeface="Arial"/>
              <a:buChar char="•"/>
              <a:defRPr sz="1140">
                <a:solidFill>
                  <a:srgbClr val="FFFFFF"/>
                </a:solidFill>
              </a:defRPr>
            </a:pPr>
            <a:r>
              <a:t>The product is now on the market after being tested.</a:t>
            </a:r>
          </a:p>
          <a:p>
            <a:pPr marL="542925" indent="-434340" defTabSz="868680">
              <a:lnSpc>
                <a:spcPct val="90000"/>
              </a:lnSpc>
              <a:spcBef>
                <a:spcPts val="500"/>
              </a:spcBef>
              <a:buSzPct val="100000"/>
              <a:buAutoNum type="arabicPeriod" startAt="1"/>
              <a:defRPr b="1" sz="1140">
                <a:solidFill>
                  <a:srgbClr val="FFFFFF"/>
                </a:solidFill>
              </a:defRPr>
            </a:pPr>
            <a:r>
              <a:t>Maintenance</a:t>
            </a:r>
          </a:p>
          <a:p>
            <a:pPr lvl="1" marL="977264" indent="-434340" defTabSz="868680">
              <a:lnSpc>
                <a:spcPct val="90000"/>
              </a:lnSpc>
              <a:spcBef>
                <a:spcPts val="500"/>
              </a:spcBef>
              <a:buSzPct val="100000"/>
              <a:buFont typeface="Arial"/>
              <a:buChar char="•"/>
              <a:defRPr sz="1140">
                <a:solidFill>
                  <a:srgbClr val="FFFFFF"/>
                </a:solidFill>
              </a:defRPr>
            </a:pPr>
            <a:r>
              <a:t>In a work setting, the result.</a:t>
            </a:r>
          </a:p>
          <a:p>
            <a:pPr lvl="1" marL="977264" indent="-434340" defTabSz="868680">
              <a:lnSpc>
                <a:spcPct val="90000"/>
              </a:lnSpc>
              <a:spcBef>
                <a:spcPts val="500"/>
              </a:spcBef>
              <a:buSzPct val="100000"/>
              <a:buFont typeface="Arial"/>
              <a:buChar char="•"/>
              <a:defRPr sz="1140">
                <a:solidFill>
                  <a:srgbClr val="FFFFFF"/>
                </a:solidFill>
              </a:defRPr>
            </a:pPr>
            <a:r>
              <a:t>New features and bug fixes need to be added by developers as soon as they become available. </a:t>
            </a:r>
          </a:p>
        </p:txBody>
      </p:sp>
      <p:grpSp>
        <p:nvGrpSpPr>
          <p:cNvPr id="186" name="Picture Placeholder 7"/>
          <p:cNvGrpSpPr/>
          <p:nvPr/>
        </p:nvGrpSpPr>
        <p:grpSpPr>
          <a:xfrm>
            <a:off x="6101337" y="2015168"/>
            <a:ext cx="5283995" cy="4210442"/>
            <a:chOff x="0" y="0"/>
            <a:chExt cx="5283993" cy="4210441"/>
          </a:xfrm>
        </p:grpSpPr>
        <p:sp>
          <p:nvSpPr>
            <p:cNvPr id="184" name="Shape"/>
            <p:cNvSpPr/>
            <p:nvPr/>
          </p:nvSpPr>
          <p:spPr>
            <a:xfrm>
              <a:off x="0" y="-1"/>
              <a:ext cx="5283867" cy="4210443"/>
            </a:xfrm>
            <a:custGeom>
              <a:avLst/>
              <a:gdLst/>
              <a:ahLst/>
              <a:cxnLst>
                <a:cxn ang="0">
                  <a:pos x="wd2" y="hd2"/>
                </a:cxn>
                <a:cxn ang="5400000">
                  <a:pos x="wd2" y="hd2"/>
                </a:cxn>
                <a:cxn ang="10800000">
                  <a:pos x="wd2" y="hd2"/>
                </a:cxn>
                <a:cxn ang="16200000">
                  <a:pos x="wd2" y="hd2"/>
                </a:cxn>
              </a:cxnLst>
              <a:rect l="0" t="0" r="r" b="b"/>
              <a:pathLst>
                <a:path w="21600" h="21570" fill="norm" stroke="1" extrusionOk="0">
                  <a:moveTo>
                    <a:pt x="3433" y="1"/>
                  </a:moveTo>
                  <a:cubicBezTo>
                    <a:pt x="3483" y="2"/>
                    <a:pt x="3534" y="24"/>
                    <a:pt x="3580" y="31"/>
                  </a:cubicBezTo>
                  <a:cubicBezTo>
                    <a:pt x="4600" y="190"/>
                    <a:pt x="5620" y="361"/>
                    <a:pt x="6641" y="512"/>
                  </a:cubicBezTo>
                  <a:cubicBezTo>
                    <a:pt x="7596" y="653"/>
                    <a:pt x="8557" y="686"/>
                    <a:pt x="9517" y="759"/>
                  </a:cubicBezTo>
                  <a:cubicBezTo>
                    <a:pt x="10678" y="848"/>
                    <a:pt x="11836" y="974"/>
                    <a:pt x="12991" y="1171"/>
                  </a:cubicBezTo>
                  <a:cubicBezTo>
                    <a:pt x="13792" y="1310"/>
                    <a:pt x="14601" y="1406"/>
                    <a:pt x="15414" y="1296"/>
                  </a:cubicBezTo>
                  <a:cubicBezTo>
                    <a:pt x="15455" y="1290"/>
                    <a:pt x="15501" y="1272"/>
                    <a:pt x="15535" y="1290"/>
                  </a:cubicBezTo>
                  <a:cubicBezTo>
                    <a:pt x="15929" y="1496"/>
                    <a:pt x="16360" y="1348"/>
                    <a:pt x="16769" y="1478"/>
                  </a:cubicBezTo>
                  <a:cubicBezTo>
                    <a:pt x="16664" y="1979"/>
                    <a:pt x="16214" y="1938"/>
                    <a:pt x="15961" y="2286"/>
                  </a:cubicBezTo>
                  <a:cubicBezTo>
                    <a:pt x="16374" y="2424"/>
                    <a:pt x="16746" y="2564"/>
                    <a:pt x="17124" y="2669"/>
                  </a:cubicBezTo>
                  <a:cubicBezTo>
                    <a:pt x="17524" y="2779"/>
                    <a:pt x="17863" y="3077"/>
                    <a:pt x="18255" y="3210"/>
                  </a:cubicBezTo>
                  <a:cubicBezTo>
                    <a:pt x="18338" y="3238"/>
                    <a:pt x="18438" y="3337"/>
                    <a:pt x="18468" y="3433"/>
                  </a:cubicBezTo>
                  <a:cubicBezTo>
                    <a:pt x="18562" y="3744"/>
                    <a:pt x="20453" y="4615"/>
                    <a:pt x="20229" y="4892"/>
                  </a:cubicBezTo>
                  <a:cubicBezTo>
                    <a:pt x="20137" y="5007"/>
                    <a:pt x="20017" y="5089"/>
                    <a:pt x="19892" y="5202"/>
                  </a:cubicBezTo>
                  <a:cubicBezTo>
                    <a:pt x="20081" y="5415"/>
                    <a:pt x="20292" y="5508"/>
                    <a:pt x="20518" y="5572"/>
                  </a:cubicBezTo>
                  <a:cubicBezTo>
                    <a:pt x="20586" y="5591"/>
                    <a:pt x="20652" y="5631"/>
                    <a:pt x="20659" y="5727"/>
                  </a:cubicBezTo>
                  <a:cubicBezTo>
                    <a:pt x="20666" y="5827"/>
                    <a:pt x="20597" y="5867"/>
                    <a:pt x="20539" y="5914"/>
                  </a:cubicBezTo>
                  <a:cubicBezTo>
                    <a:pt x="20459" y="5979"/>
                    <a:pt x="20382" y="6035"/>
                    <a:pt x="20280" y="6043"/>
                  </a:cubicBezTo>
                  <a:cubicBezTo>
                    <a:pt x="20113" y="6056"/>
                    <a:pt x="20033" y="6237"/>
                    <a:pt x="19936" y="6373"/>
                  </a:cubicBezTo>
                  <a:cubicBezTo>
                    <a:pt x="19882" y="6449"/>
                    <a:pt x="19855" y="6603"/>
                    <a:pt x="19950" y="6630"/>
                  </a:cubicBezTo>
                  <a:cubicBezTo>
                    <a:pt x="20178" y="6695"/>
                    <a:pt x="20159" y="6883"/>
                    <a:pt x="20154" y="7096"/>
                  </a:cubicBezTo>
                  <a:cubicBezTo>
                    <a:pt x="20146" y="7360"/>
                    <a:pt x="20012" y="7482"/>
                    <a:pt x="19847" y="7583"/>
                  </a:cubicBezTo>
                  <a:cubicBezTo>
                    <a:pt x="19791" y="7619"/>
                    <a:pt x="19711" y="7617"/>
                    <a:pt x="19689" y="7727"/>
                  </a:cubicBezTo>
                  <a:cubicBezTo>
                    <a:pt x="19782" y="7832"/>
                    <a:pt x="19895" y="7747"/>
                    <a:pt x="19994" y="7777"/>
                  </a:cubicBezTo>
                  <a:cubicBezTo>
                    <a:pt x="20076" y="7801"/>
                    <a:pt x="20212" y="7788"/>
                    <a:pt x="20100" y="7980"/>
                  </a:cubicBezTo>
                  <a:cubicBezTo>
                    <a:pt x="20067" y="8035"/>
                    <a:pt x="20105" y="8078"/>
                    <a:pt x="20147" y="8082"/>
                  </a:cubicBezTo>
                  <a:cubicBezTo>
                    <a:pt x="20481" y="8126"/>
                    <a:pt x="20327" y="8514"/>
                    <a:pt x="20435" y="8719"/>
                  </a:cubicBezTo>
                  <a:cubicBezTo>
                    <a:pt x="20464" y="8775"/>
                    <a:pt x="20432" y="8873"/>
                    <a:pt x="20386" y="8897"/>
                  </a:cubicBezTo>
                  <a:cubicBezTo>
                    <a:pt x="20091" y="9055"/>
                    <a:pt x="20050" y="9432"/>
                    <a:pt x="19907" y="9757"/>
                  </a:cubicBezTo>
                  <a:cubicBezTo>
                    <a:pt x="20063" y="9886"/>
                    <a:pt x="20249" y="9914"/>
                    <a:pt x="20416" y="9997"/>
                  </a:cubicBezTo>
                  <a:cubicBezTo>
                    <a:pt x="20591" y="10085"/>
                    <a:pt x="20591" y="10150"/>
                    <a:pt x="20447" y="10404"/>
                  </a:cubicBezTo>
                  <a:cubicBezTo>
                    <a:pt x="20822" y="10459"/>
                    <a:pt x="20822" y="10459"/>
                    <a:pt x="20706" y="10859"/>
                  </a:cubicBezTo>
                  <a:cubicBezTo>
                    <a:pt x="21021" y="10896"/>
                    <a:pt x="21228" y="11085"/>
                    <a:pt x="21277" y="11499"/>
                  </a:cubicBezTo>
                  <a:cubicBezTo>
                    <a:pt x="21300" y="11700"/>
                    <a:pt x="21442" y="11794"/>
                    <a:pt x="21600" y="11928"/>
                  </a:cubicBezTo>
                  <a:cubicBezTo>
                    <a:pt x="21404" y="12058"/>
                    <a:pt x="21271" y="12330"/>
                    <a:pt x="21042" y="12043"/>
                  </a:cubicBezTo>
                  <a:cubicBezTo>
                    <a:pt x="20959" y="11938"/>
                    <a:pt x="20967" y="12071"/>
                    <a:pt x="20955" y="12109"/>
                  </a:cubicBezTo>
                  <a:cubicBezTo>
                    <a:pt x="20928" y="12202"/>
                    <a:pt x="20985" y="12265"/>
                    <a:pt x="21022" y="12335"/>
                  </a:cubicBezTo>
                  <a:cubicBezTo>
                    <a:pt x="21058" y="12406"/>
                    <a:pt x="21101" y="12481"/>
                    <a:pt x="21111" y="12560"/>
                  </a:cubicBezTo>
                  <a:cubicBezTo>
                    <a:pt x="21118" y="12615"/>
                    <a:pt x="21085" y="12695"/>
                    <a:pt x="21049" y="12736"/>
                  </a:cubicBezTo>
                  <a:cubicBezTo>
                    <a:pt x="20859" y="12953"/>
                    <a:pt x="20972" y="13438"/>
                    <a:pt x="20614" y="13501"/>
                  </a:cubicBezTo>
                  <a:cubicBezTo>
                    <a:pt x="20453" y="13529"/>
                    <a:pt x="20375" y="13707"/>
                    <a:pt x="20256" y="13804"/>
                  </a:cubicBezTo>
                  <a:cubicBezTo>
                    <a:pt x="19845" y="14145"/>
                    <a:pt x="19570" y="14583"/>
                    <a:pt x="19443" y="15184"/>
                  </a:cubicBezTo>
                  <a:cubicBezTo>
                    <a:pt x="19408" y="15351"/>
                    <a:pt x="19274" y="15485"/>
                    <a:pt x="19187" y="15632"/>
                  </a:cubicBezTo>
                  <a:cubicBezTo>
                    <a:pt x="19228" y="15740"/>
                    <a:pt x="19456" y="15508"/>
                    <a:pt x="19376" y="15790"/>
                  </a:cubicBezTo>
                  <a:cubicBezTo>
                    <a:pt x="19315" y="16002"/>
                    <a:pt x="19160" y="16134"/>
                    <a:pt x="19013" y="16259"/>
                  </a:cubicBezTo>
                  <a:cubicBezTo>
                    <a:pt x="18846" y="16402"/>
                    <a:pt x="18661" y="16516"/>
                    <a:pt x="18586" y="16781"/>
                  </a:cubicBezTo>
                  <a:cubicBezTo>
                    <a:pt x="18570" y="16837"/>
                    <a:pt x="18519" y="16896"/>
                    <a:pt x="18474" y="16919"/>
                  </a:cubicBezTo>
                  <a:cubicBezTo>
                    <a:pt x="16123" y="21568"/>
                    <a:pt x="10335" y="21599"/>
                    <a:pt x="9668" y="21567"/>
                  </a:cubicBezTo>
                  <a:cubicBezTo>
                    <a:pt x="8860" y="21526"/>
                    <a:pt x="8095" y="21239"/>
                    <a:pt x="7346" y="20881"/>
                  </a:cubicBezTo>
                  <a:cubicBezTo>
                    <a:pt x="7029" y="20730"/>
                    <a:pt x="6735" y="20516"/>
                    <a:pt x="6427" y="20349"/>
                  </a:cubicBezTo>
                  <a:cubicBezTo>
                    <a:pt x="6002" y="20119"/>
                    <a:pt x="5674" y="19679"/>
                    <a:pt x="5250" y="19494"/>
                  </a:cubicBezTo>
                  <a:cubicBezTo>
                    <a:pt x="4814" y="19304"/>
                    <a:pt x="4441" y="18955"/>
                    <a:pt x="3992" y="18806"/>
                  </a:cubicBezTo>
                  <a:cubicBezTo>
                    <a:pt x="3756" y="18727"/>
                    <a:pt x="3527" y="18585"/>
                    <a:pt x="3564" y="18176"/>
                  </a:cubicBezTo>
                  <a:cubicBezTo>
                    <a:pt x="3574" y="18060"/>
                    <a:pt x="3512" y="17966"/>
                    <a:pt x="3414" y="18000"/>
                  </a:cubicBezTo>
                  <a:cubicBezTo>
                    <a:pt x="3227" y="18063"/>
                    <a:pt x="3143" y="17895"/>
                    <a:pt x="3039" y="17769"/>
                  </a:cubicBezTo>
                  <a:cubicBezTo>
                    <a:pt x="2854" y="17546"/>
                    <a:pt x="2678" y="17309"/>
                    <a:pt x="2384" y="17272"/>
                  </a:cubicBezTo>
                  <a:cubicBezTo>
                    <a:pt x="2440" y="17097"/>
                    <a:pt x="2536" y="17122"/>
                    <a:pt x="2624" y="17159"/>
                  </a:cubicBezTo>
                  <a:cubicBezTo>
                    <a:pt x="2855" y="17255"/>
                    <a:pt x="3084" y="17364"/>
                    <a:pt x="3315" y="17460"/>
                  </a:cubicBezTo>
                  <a:cubicBezTo>
                    <a:pt x="3466" y="17522"/>
                    <a:pt x="3616" y="17610"/>
                    <a:pt x="3818" y="17541"/>
                  </a:cubicBezTo>
                  <a:cubicBezTo>
                    <a:pt x="3644" y="17187"/>
                    <a:pt x="3349" y="17124"/>
                    <a:pt x="3110" y="17015"/>
                  </a:cubicBezTo>
                  <a:cubicBezTo>
                    <a:pt x="2811" y="16878"/>
                    <a:pt x="2635" y="16620"/>
                    <a:pt x="2425" y="16331"/>
                  </a:cubicBezTo>
                  <a:cubicBezTo>
                    <a:pt x="2644" y="16262"/>
                    <a:pt x="2781" y="16474"/>
                    <a:pt x="2953" y="16463"/>
                  </a:cubicBezTo>
                  <a:cubicBezTo>
                    <a:pt x="2962" y="16426"/>
                    <a:pt x="2978" y="16372"/>
                    <a:pt x="2976" y="16371"/>
                  </a:cubicBezTo>
                  <a:cubicBezTo>
                    <a:pt x="2694" y="16213"/>
                    <a:pt x="2562" y="15916"/>
                    <a:pt x="2518" y="15557"/>
                  </a:cubicBezTo>
                  <a:cubicBezTo>
                    <a:pt x="2496" y="15372"/>
                    <a:pt x="2393" y="15314"/>
                    <a:pt x="2292" y="15230"/>
                  </a:cubicBezTo>
                  <a:cubicBezTo>
                    <a:pt x="1938" y="14929"/>
                    <a:pt x="1563" y="14656"/>
                    <a:pt x="1273" y="14242"/>
                  </a:cubicBezTo>
                  <a:cubicBezTo>
                    <a:pt x="1608" y="14297"/>
                    <a:pt x="1878" y="14567"/>
                    <a:pt x="2240" y="14683"/>
                  </a:cubicBezTo>
                  <a:cubicBezTo>
                    <a:pt x="1952" y="14228"/>
                    <a:pt x="1580" y="13998"/>
                    <a:pt x="1241" y="13722"/>
                  </a:cubicBezTo>
                  <a:cubicBezTo>
                    <a:pt x="1087" y="13597"/>
                    <a:pt x="943" y="13436"/>
                    <a:pt x="756" y="13368"/>
                  </a:cubicBezTo>
                  <a:cubicBezTo>
                    <a:pt x="690" y="13344"/>
                    <a:pt x="580" y="13293"/>
                    <a:pt x="633" y="13159"/>
                  </a:cubicBezTo>
                  <a:cubicBezTo>
                    <a:pt x="679" y="13047"/>
                    <a:pt x="768" y="13081"/>
                    <a:pt x="849" y="13114"/>
                  </a:cubicBezTo>
                  <a:cubicBezTo>
                    <a:pt x="1044" y="13194"/>
                    <a:pt x="1246" y="13195"/>
                    <a:pt x="1509" y="13194"/>
                  </a:cubicBezTo>
                  <a:cubicBezTo>
                    <a:pt x="1288" y="12825"/>
                    <a:pt x="884" y="12936"/>
                    <a:pt x="694" y="12549"/>
                  </a:cubicBezTo>
                  <a:cubicBezTo>
                    <a:pt x="931" y="12481"/>
                    <a:pt x="1114" y="12621"/>
                    <a:pt x="1305" y="12647"/>
                  </a:cubicBezTo>
                  <a:cubicBezTo>
                    <a:pt x="1479" y="12671"/>
                    <a:pt x="1522" y="12606"/>
                    <a:pt x="1481" y="12393"/>
                  </a:cubicBezTo>
                  <a:cubicBezTo>
                    <a:pt x="1418" y="12061"/>
                    <a:pt x="1513" y="11892"/>
                    <a:pt x="1765" y="11982"/>
                  </a:cubicBezTo>
                  <a:cubicBezTo>
                    <a:pt x="2000" y="12067"/>
                    <a:pt x="2024" y="11943"/>
                    <a:pt x="1961" y="11753"/>
                  </a:cubicBezTo>
                  <a:cubicBezTo>
                    <a:pt x="1871" y="11478"/>
                    <a:pt x="1974" y="11264"/>
                    <a:pt x="2044" y="11033"/>
                  </a:cubicBezTo>
                  <a:cubicBezTo>
                    <a:pt x="2151" y="10680"/>
                    <a:pt x="2106" y="10507"/>
                    <a:pt x="1874" y="10245"/>
                  </a:cubicBezTo>
                  <a:cubicBezTo>
                    <a:pt x="1745" y="10098"/>
                    <a:pt x="1605" y="9973"/>
                    <a:pt x="1417" y="9846"/>
                  </a:cubicBezTo>
                  <a:cubicBezTo>
                    <a:pt x="1851" y="9777"/>
                    <a:pt x="1395" y="9544"/>
                    <a:pt x="1549" y="9398"/>
                  </a:cubicBezTo>
                  <a:cubicBezTo>
                    <a:pt x="1855" y="9339"/>
                    <a:pt x="2106" y="9802"/>
                    <a:pt x="2523" y="9670"/>
                  </a:cubicBezTo>
                  <a:cubicBezTo>
                    <a:pt x="2007" y="9268"/>
                    <a:pt x="1438" y="9137"/>
                    <a:pt x="1065" y="8603"/>
                  </a:cubicBezTo>
                  <a:cubicBezTo>
                    <a:pt x="1151" y="8482"/>
                    <a:pt x="1237" y="8595"/>
                    <a:pt x="1310" y="8549"/>
                  </a:cubicBezTo>
                  <a:cubicBezTo>
                    <a:pt x="1308" y="8521"/>
                    <a:pt x="1313" y="8479"/>
                    <a:pt x="1300" y="8466"/>
                  </a:cubicBezTo>
                  <a:cubicBezTo>
                    <a:pt x="1021" y="8175"/>
                    <a:pt x="1017" y="8168"/>
                    <a:pt x="1315" y="7953"/>
                  </a:cubicBezTo>
                  <a:cubicBezTo>
                    <a:pt x="1420" y="7878"/>
                    <a:pt x="1411" y="7812"/>
                    <a:pt x="1356" y="7717"/>
                  </a:cubicBezTo>
                  <a:cubicBezTo>
                    <a:pt x="1317" y="7651"/>
                    <a:pt x="1269" y="7592"/>
                    <a:pt x="1292" y="7446"/>
                  </a:cubicBezTo>
                  <a:cubicBezTo>
                    <a:pt x="1455" y="7633"/>
                    <a:pt x="2245" y="7572"/>
                    <a:pt x="2385" y="7552"/>
                  </a:cubicBezTo>
                  <a:cubicBezTo>
                    <a:pt x="2542" y="7531"/>
                    <a:pt x="2696" y="7441"/>
                    <a:pt x="2861" y="7490"/>
                  </a:cubicBezTo>
                  <a:cubicBezTo>
                    <a:pt x="2993" y="7530"/>
                    <a:pt x="3604" y="7912"/>
                    <a:pt x="3690" y="7473"/>
                  </a:cubicBezTo>
                  <a:cubicBezTo>
                    <a:pt x="3695" y="7452"/>
                    <a:pt x="3942" y="7501"/>
                    <a:pt x="4075" y="7525"/>
                  </a:cubicBezTo>
                  <a:cubicBezTo>
                    <a:pt x="4192" y="7545"/>
                    <a:pt x="4324" y="7633"/>
                    <a:pt x="4403" y="7458"/>
                  </a:cubicBezTo>
                  <a:cubicBezTo>
                    <a:pt x="4449" y="7354"/>
                    <a:pt x="4258" y="7155"/>
                    <a:pt x="4088" y="7138"/>
                  </a:cubicBezTo>
                  <a:cubicBezTo>
                    <a:pt x="3941" y="7123"/>
                    <a:pt x="3786" y="7100"/>
                    <a:pt x="3645" y="7142"/>
                  </a:cubicBezTo>
                  <a:cubicBezTo>
                    <a:pt x="3472" y="7193"/>
                    <a:pt x="3378" y="7111"/>
                    <a:pt x="3330" y="6935"/>
                  </a:cubicBezTo>
                  <a:cubicBezTo>
                    <a:pt x="3276" y="6740"/>
                    <a:pt x="3172" y="6649"/>
                    <a:pt x="3029" y="6559"/>
                  </a:cubicBezTo>
                  <a:cubicBezTo>
                    <a:pt x="2682" y="6340"/>
                    <a:pt x="2348" y="6087"/>
                    <a:pt x="1967" y="5960"/>
                  </a:cubicBezTo>
                  <a:cubicBezTo>
                    <a:pt x="1891" y="5935"/>
                    <a:pt x="1808" y="5901"/>
                    <a:pt x="1773" y="5733"/>
                  </a:cubicBezTo>
                  <a:cubicBezTo>
                    <a:pt x="2804" y="5984"/>
                    <a:pt x="3744" y="6640"/>
                    <a:pt x="4809" y="6601"/>
                  </a:cubicBezTo>
                  <a:cubicBezTo>
                    <a:pt x="4518" y="6394"/>
                    <a:pt x="4181" y="6383"/>
                    <a:pt x="3871" y="6237"/>
                  </a:cubicBezTo>
                  <a:cubicBezTo>
                    <a:pt x="4091" y="6128"/>
                    <a:pt x="4297" y="6241"/>
                    <a:pt x="4505" y="6303"/>
                  </a:cubicBezTo>
                  <a:cubicBezTo>
                    <a:pt x="4680" y="6354"/>
                    <a:pt x="4838" y="6363"/>
                    <a:pt x="4857" y="6059"/>
                  </a:cubicBezTo>
                  <a:cubicBezTo>
                    <a:pt x="4850" y="6039"/>
                    <a:pt x="4851" y="6014"/>
                    <a:pt x="4852" y="5990"/>
                  </a:cubicBezTo>
                  <a:cubicBezTo>
                    <a:pt x="4794" y="5864"/>
                    <a:pt x="4703" y="5799"/>
                    <a:pt x="4594" y="5762"/>
                  </a:cubicBezTo>
                  <a:cubicBezTo>
                    <a:pt x="4529" y="5740"/>
                    <a:pt x="4442" y="5706"/>
                    <a:pt x="4443" y="5615"/>
                  </a:cubicBezTo>
                  <a:cubicBezTo>
                    <a:pt x="4447" y="5281"/>
                    <a:pt x="4238" y="5183"/>
                    <a:pt x="4030" y="5086"/>
                  </a:cubicBezTo>
                  <a:cubicBezTo>
                    <a:pt x="4146" y="4919"/>
                    <a:pt x="4237" y="5042"/>
                    <a:pt x="4325" y="5029"/>
                  </a:cubicBezTo>
                  <a:cubicBezTo>
                    <a:pt x="4382" y="5021"/>
                    <a:pt x="4434" y="5005"/>
                    <a:pt x="4434" y="4919"/>
                  </a:cubicBezTo>
                  <a:cubicBezTo>
                    <a:pt x="4435" y="4847"/>
                    <a:pt x="4408" y="4765"/>
                    <a:pt x="4352" y="4764"/>
                  </a:cubicBezTo>
                  <a:cubicBezTo>
                    <a:pt x="3999" y="4751"/>
                    <a:pt x="3804" y="4288"/>
                    <a:pt x="3438" y="4286"/>
                  </a:cubicBezTo>
                  <a:cubicBezTo>
                    <a:pt x="3219" y="4286"/>
                    <a:pt x="3552" y="4025"/>
                    <a:pt x="3367" y="3916"/>
                  </a:cubicBezTo>
                  <a:cubicBezTo>
                    <a:pt x="3326" y="3892"/>
                    <a:pt x="3473" y="3855"/>
                    <a:pt x="3538" y="3861"/>
                  </a:cubicBezTo>
                  <a:cubicBezTo>
                    <a:pt x="3602" y="3867"/>
                    <a:pt x="3660" y="3936"/>
                    <a:pt x="3738" y="3886"/>
                  </a:cubicBezTo>
                  <a:cubicBezTo>
                    <a:pt x="3781" y="3710"/>
                    <a:pt x="3670" y="3645"/>
                    <a:pt x="3579" y="3595"/>
                  </a:cubicBezTo>
                  <a:cubicBezTo>
                    <a:pt x="3368" y="3481"/>
                    <a:pt x="3163" y="3343"/>
                    <a:pt x="2932" y="3302"/>
                  </a:cubicBezTo>
                  <a:cubicBezTo>
                    <a:pt x="2849" y="3288"/>
                    <a:pt x="3050" y="3098"/>
                    <a:pt x="3090" y="3032"/>
                  </a:cubicBezTo>
                  <a:cubicBezTo>
                    <a:pt x="2160" y="2334"/>
                    <a:pt x="1042" y="2369"/>
                    <a:pt x="0" y="1806"/>
                  </a:cubicBezTo>
                  <a:cubicBezTo>
                    <a:pt x="230" y="1696"/>
                    <a:pt x="399" y="1776"/>
                    <a:pt x="556" y="1793"/>
                  </a:cubicBezTo>
                  <a:cubicBezTo>
                    <a:pt x="947" y="1835"/>
                    <a:pt x="1333" y="1923"/>
                    <a:pt x="1723" y="1975"/>
                  </a:cubicBezTo>
                  <a:cubicBezTo>
                    <a:pt x="1915" y="2001"/>
                    <a:pt x="2093" y="2097"/>
                    <a:pt x="2307" y="1944"/>
                  </a:cubicBezTo>
                  <a:cubicBezTo>
                    <a:pt x="2450" y="1842"/>
                    <a:pt x="2679" y="1953"/>
                    <a:pt x="2855" y="2043"/>
                  </a:cubicBezTo>
                  <a:cubicBezTo>
                    <a:pt x="3001" y="2118"/>
                    <a:pt x="3139" y="2138"/>
                    <a:pt x="3332" y="2043"/>
                  </a:cubicBezTo>
                  <a:cubicBezTo>
                    <a:pt x="3157" y="1985"/>
                    <a:pt x="3023" y="1934"/>
                    <a:pt x="2886" y="1899"/>
                  </a:cubicBezTo>
                  <a:cubicBezTo>
                    <a:pt x="2776" y="1871"/>
                    <a:pt x="3037" y="1756"/>
                    <a:pt x="3170" y="1770"/>
                  </a:cubicBezTo>
                  <a:cubicBezTo>
                    <a:pt x="3356" y="1790"/>
                    <a:pt x="3251" y="1717"/>
                    <a:pt x="3219" y="1615"/>
                  </a:cubicBezTo>
                  <a:cubicBezTo>
                    <a:pt x="3185" y="1506"/>
                    <a:pt x="3286" y="1472"/>
                    <a:pt x="3349" y="1495"/>
                  </a:cubicBezTo>
                  <a:cubicBezTo>
                    <a:pt x="3591" y="1584"/>
                    <a:pt x="3832" y="1427"/>
                    <a:pt x="4083" y="1554"/>
                  </a:cubicBezTo>
                  <a:cubicBezTo>
                    <a:pt x="4019" y="1241"/>
                    <a:pt x="3883" y="1104"/>
                    <a:pt x="3598" y="1060"/>
                  </a:cubicBezTo>
                  <a:cubicBezTo>
                    <a:pt x="3491" y="1043"/>
                    <a:pt x="3379" y="1068"/>
                    <a:pt x="3287" y="978"/>
                  </a:cubicBezTo>
                  <a:cubicBezTo>
                    <a:pt x="3234" y="926"/>
                    <a:pt x="3174" y="864"/>
                    <a:pt x="3216" y="767"/>
                  </a:cubicBezTo>
                  <a:cubicBezTo>
                    <a:pt x="3245" y="700"/>
                    <a:pt x="3308" y="700"/>
                    <a:pt x="3360" y="722"/>
                  </a:cubicBezTo>
                  <a:cubicBezTo>
                    <a:pt x="3592" y="823"/>
                    <a:pt x="3835" y="859"/>
                    <a:pt x="4077" y="896"/>
                  </a:cubicBezTo>
                  <a:cubicBezTo>
                    <a:pt x="4114" y="902"/>
                    <a:pt x="4156" y="920"/>
                    <a:pt x="4198" y="827"/>
                  </a:cubicBezTo>
                  <a:cubicBezTo>
                    <a:pt x="3744" y="676"/>
                    <a:pt x="3314" y="461"/>
                    <a:pt x="2848" y="378"/>
                  </a:cubicBezTo>
                  <a:cubicBezTo>
                    <a:pt x="2855" y="338"/>
                    <a:pt x="2862" y="298"/>
                    <a:pt x="2869" y="259"/>
                  </a:cubicBezTo>
                  <a:cubicBezTo>
                    <a:pt x="3233" y="315"/>
                    <a:pt x="3597" y="372"/>
                    <a:pt x="4057" y="443"/>
                  </a:cubicBezTo>
                  <a:cubicBezTo>
                    <a:pt x="3774" y="218"/>
                    <a:pt x="3507" y="293"/>
                    <a:pt x="3297" y="94"/>
                  </a:cubicBezTo>
                  <a:cubicBezTo>
                    <a:pt x="3336" y="18"/>
                    <a:pt x="3384" y="-1"/>
                    <a:pt x="3433" y="1"/>
                  </a:cubicBezTo>
                  <a:close/>
                </a:path>
              </a:pathLst>
            </a:custGeom>
            <a:solidFill>
              <a:srgbClr val="FCF3E3"/>
            </a:solidFill>
            <a:ln w="12700" cap="flat">
              <a:noFill/>
              <a:miter lim="400000"/>
            </a:ln>
            <a:effectLst/>
          </p:spPr>
          <p:txBody>
            <a:bodyPr wrap="square" lIns="45719" tIns="45719" rIns="45719" bIns="45719" numCol="1" anchor="ctr">
              <a:noAutofit/>
            </a:bodyPr>
            <a:lstStyle/>
            <a:p>
              <a:pPr/>
            </a:p>
          </p:txBody>
        </p:sp>
        <p:pic>
          <p:nvPicPr>
            <p:cNvPr id="185" name="image4.png" descr="image4.png"/>
            <p:cNvPicPr>
              <a:picLocks noChangeAspect="1"/>
            </p:cNvPicPr>
            <p:nvPr/>
          </p:nvPicPr>
          <p:blipFill>
            <a:blip r:embed="rId3">
              <a:extLst/>
            </a:blip>
            <a:srcRect l="12943" t="0" r="14266" b="0"/>
            <a:stretch>
              <a:fillRect/>
            </a:stretch>
          </p:blipFill>
          <p:spPr>
            <a:xfrm>
              <a:off x="0" y="0"/>
              <a:ext cx="5283994" cy="4210315"/>
            </a:xfrm>
            <a:custGeom>
              <a:avLst/>
              <a:gdLst/>
              <a:ahLst/>
              <a:cxnLst>
                <a:cxn ang="0">
                  <a:pos x="wd2" y="hd2"/>
                </a:cxn>
                <a:cxn ang="5400000">
                  <a:pos x="wd2" y="hd2"/>
                </a:cxn>
                <a:cxn ang="10800000">
                  <a:pos x="wd2" y="hd2"/>
                </a:cxn>
                <a:cxn ang="16200000">
                  <a:pos x="wd2" y="hd2"/>
                </a:cxn>
              </a:cxnLst>
              <a:rect l="0" t="0" r="r" b="b"/>
              <a:pathLst>
                <a:path w="21600" h="21570" fill="norm" stroke="1" extrusionOk="0">
                  <a:moveTo>
                    <a:pt x="3433" y="0"/>
                  </a:moveTo>
                  <a:cubicBezTo>
                    <a:pt x="3384" y="-2"/>
                    <a:pt x="3336" y="18"/>
                    <a:pt x="3297" y="93"/>
                  </a:cubicBezTo>
                  <a:cubicBezTo>
                    <a:pt x="3506" y="292"/>
                    <a:pt x="3773" y="216"/>
                    <a:pt x="4056" y="441"/>
                  </a:cubicBezTo>
                  <a:cubicBezTo>
                    <a:pt x="3596" y="370"/>
                    <a:pt x="3232" y="314"/>
                    <a:pt x="2868" y="258"/>
                  </a:cubicBezTo>
                  <a:cubicBezTo>
                    <a:pt x="2862" y="297"/>
                    <a:pt x="2856" y="336"/>
                    <a:pt x="2849" y="376"/>
                  </a:cubicBezTo>
                  <a:cubicBezTo>
                    <a:pt x="3314" y="459"/>
                    <a:pt x="3744" y="674"/>
                    <a:pt x="4197" y="825"/>
                  </a:cubicBezTo>
                  <a:cubicBezTo>
                    <a:pt x="4155" y="918"/>
                    <a:pt x="4114" y="900"/>
                    <a:pt x="4077" y="894"/>
                  </a:cubicBezTo>
                  <a:cubicBezTo>
                    <a:pt x="3835" y="857"/>
                    <a:pt x="3592" y="822"/>
                    <a:pt x="3360" y="721"/>
                  </a:cubicBezTo>
                  <a:cubicBezTo>
                    <a:pt x="3308" y="699"/>
                    <a:pt x="3245" y="698"/>
                    <a:pt x="3216" y="766"/>
                  </a:cubicBezTo>
                  <a:cubicBezTo>
                    <a:pt x="3174" y="862"/>
                    <a:pt x="3234" y="925"/>
                    <a:pt x="3287" y="978"/>
                  </a:cubicBezTo>
                  <a:cubicBezTo>
                    <a:pt x="3379" y="1068"/>
                    <a:pt x="3491" y="1042"/>
                    <a:pt x="3598" y="1059"/>
                  </a:cubicBezTo>
                  <a:cubicBezTo>
                    <a:pt x="3884" y="1103"/>
                    <a:pt x="4019" y="1239"/>
                    <a:pt x="4082" y="1553"/>
                  </a:cubicBezTo>
                  <a:cubicBezTo>
                    <a:pt x="3832" y="1426"/>
                    <a:pt x="3591" y="1583"/>
                    <a:pt x="3349" y="1494"/>
                  </a:cubicBezTo>
                  <a:cubicBezTo>
                    <a:pt x="3285" y="1471"/>
                    <a:pt x="3185" y="1505"/>
                    <a:pt x="3219" y="1614"/>
                  </a:cubicBezTo>
                  <a:cubicBezTo>
                    <a:pt x="3250" y="1716"/>
                    <a:pt x="3356" y="1788"/>
                    <a:pt x="3170" y="1768"/>
                  </a:cubicBezTo>
                  <a:cubicBezTo>
                    <a:pt x="3037" y="1754"/>
                    <a:pt x="2777" y="1870"/>
                    <a:pt x="2886" y="1899"/>
                  </a:cubicBezTo>
                  <a:cubicBezTo>
                    <a:pt x="3024" y="1934"/>
                    <a:pt x="3158" y="1985"/>
                    <a:pt x="3332" y="2043"/>
                  </a:cubicBezTo>
                  <a:cubicBezTo>
                    <a:pt x="3140" y="2138"/>
                    <a:pt x="3001" y="2118"/>
                    <a:pt x="2855" y="2043"/>
                  </a:cubicBezTo>
                  <a:cubicBezTo>
                    <a:pt x="2680" y="1953"/>
                    <a:pt x="2450" y="1842"/>
                    <a:pt x="2307" y="1943"/>
                  </a:cubicBezTo>
                  <a:cubicBezTo>
                    <a:pt x="2093" y="2096"/>
                    <a:pt x="1915" y="1999"/>
                    <a:pt x="1723" y="1974"/>
                  </a:cubicBezTo>
                  <a:cubicBezTo>
                    <a:pt x="1333" y="1922"/>
                    <a:pt x="948" y="1835"/>
                    <a:pt x="556" y="1793"/>
                  </a:cubicBezTo>
                  <a:cubicBezTo>
                    <a:pt x="400" y="1776"/>
                    <a:pt x="230" y="1695"/>
                    <a:pt x="0" y="1805"/>
                  </a:cubicBezTo>
                  <a:cubicBezTo>
                    <a:pt x="1041" y="2369"/>
                    <a:pt x="2159" y="2333"/>
                    <a:pt x="3089" y="3031"/>
                  </a:cubicBezTo>
                  <a:cubicBezTo>
                    <a:pt x="3050" y="3097"/>
                    <a:pt x="2849" y="3287"/>
                    <a:pt x="2932" y="3301"/>
                  </a:cubicBezTo>
                  <a:cubicBezTo>
                    <a:pt x="3163" y="3342"/>
                    <a:pt x="3368" y="3480"/>
                    <a:pt x="3579" y="3594"/>
                  </a:cubicBezTo>
                  <a:cubicBezTo>
                    <a:pt x="3670" y="3644"/>
                    <a:pt x="3781" y="3708"/>
                    <a:pt x="3738" y="3885"/>
                  </a:cubicBezTo>
                  <a:cubicBezTo>
                    <a:pt x="3660" y="3934"/>
                    <a:pt x="3603" y="3866"/>
                    <a:pt x="3538" y="3861"/>
                  </a:cubicBezTo>
                  <a:cubicBezTo>
                    <a:pt x="3473" y="3855"/>
                    <a:pt x="3326" y="3891"/>
                    <a:pt x="3366" y="3915"/>
                  </a:cubicBezTo>
                  <a:cubicBezTo>
                    <a:pt x="3551" y="4024"/>
                    <a:pt x="3219" y="4286"/>
                    <a:pt x="3438" y="4286"/>
                  </a:cubicBezTo>
                  <a:cubicBezTo>
                    <a:pt x="3804" y="4287"/>
                    <a:pt x="3998" y="4751"/>
                    <a:pt x="4351" y="4763"/>
                  </a:cubicBezTo>
                  <a:cubicBezTo>
                    <a:pt x="4408" y="4765"/>
                    <a:pt x="4435" y="4846"/>
                    <a:pt x="4434" y="4918"/>
                  </a:cubicBezTo>
                  <a:cubicBezTo>
                    <a:pt x="4434" y="5004"/>
                    <a:pt x="4383" y="5019"/>
                    <a:pt x="4325" y="5028"/>
                  </a:cubicBezTo>
                  <a:cubicBezTo>
                    <a:pt x="4237" y="5040"/>
                    <a:pt x="4146" y="4918"/>
                    <a:pt x="4030" y="5085"/>
                  </a:cubicBezTo>
                  <a:cubicBezTo>
                    <a:pt x="4238" y="5182"/>
                    <a:pt x="4447" y="5280"/>
                    <a:pt x="4444" y="5615"/>
                  </a:cubicBezTo>
                  <a:cubicBezTo>
                    <a:pt x="4442" y="5706"/>
                    <a:pt x="4529" y="5739"/>
                    <a:pt x="4595" y="5762"/>
                  </a:cubicBezTo>
                  <a:cubicBezTo>
                    <a:pt x="4703" y="5798"/>
                    <a:pt x="4794" y="5864"/>
                    <a:pt x="4852" y="5989"/>
                  </a:cubicBezTo>
                  <a:cubicBezTo>
                    <a:pt x="4851" y="6013"/>
                    <a:pt x="4851" y="6039"/>
                    <a:pt x="4857" y="6058"/>
                  </a:cubicBezTo>
                  <a:cubicBezTo>
                    <a:pt x="4838" y="6362"/>
                    <a:pt x="4680" y="6353"/>
                    <a:pt x="4505" y="6302"/>
                  </a:cubicBezTo>
                  <a:cubicBezTo>
                    <a:pt x="4297" y="6240"/>
                    <a:pt x="4091" y="6127"/>
                    <a:pt x="3871" y="6235"/>
                  </a:cubicBezTo>
                  <a:cubicBezTo>
                    <a:pt x="4181" y="6381"/>
                    <a:pt x="4518" y="6394"/>
                    <a:pt x="4809" y="6601"/>
                  </a:cubicBezTo>
                  <a:cubicBezTo>
                    <a:pt x="3745" y="6639"/>
                    <a:pt x="2805" y="5983"/>
                    <a:pt x="1773" y="5731"/>
                  </a:cubicBezTo>
                  <a:cubicBezTo>
                    <a:pt x="1808" y="5899"/>
                    <a:pt x="1891" y="5933"/>
                    <a:pt x="1966" y="5959"/>
                  </a:cubicBezTo>
                  <a:cubicBezTo>
                    <a:pt x="2347" y="6086"/>
                    <a:pt x="2682" y="6340"/>
                    <a:pt x="3029" y="6559"/>
                  </a:cubicBezTo>
                  <a:cubicBezTo>
                    <a:pt x="3172" y="6649"/>
                    <a:pt x="3275" y="6740"/>
                    <a:pt x="3329" y="6935"/>
                  </a:cubicBezTo>
                  <a:cubicBezTo>
                    <a:pt x="3378" y="7111"/>
                    <a:pt x="3472" y="7193"/>
                    <a:pt x="3645" y="7142"/>
                  </a:cubicBezTo>
                  <a:cubicBezTo>
                    <a:pt x="3786" y="7100"/>
                    <a:pt x="3941" y="7123"/>
                    <a:pt x="4088" y="7138"/>
                  </a:cubicBezTo>
                  <a:cubicBezTo>
                    <a:pt x="4259" y="7155"/>
                    <a:pt x="4449" y="7354"/>
                    <a:pt x="4403" y="7457"/>
                  </a:cubicBezTo>
                  <a:cubicBezTo>
                    <a:pt x="4324" y="7632"/>
                    <a:pt x="4193" y="7544"/>
                    <a:pt x="4075" y="7524"/>
                  </a:cubicBezTo>
                  <a:cubicBezTo>
                    <a:pt x="3942" y="7500"/>
                    <a:pt x="3695" y="7450"/>
                    <a:pt x="3691" y="7472"/>
                  </a:cubicBezTo>
                  <a:cubicBezTo>
                    <a:pt x="3604" y="7911"/>
                    <a:pt x="2992" y="7529"/>
                    <a:pt x="2860" y="7490"/>
                  </a:cubicBezTo>
                  <a:cubicBezTo>
                    <a:pt x="2696" y="7440"/>
                    <a:pt x="2542" y="7530"/>
                    <a:pt x="2385" y="7551"/>
                  </a:cubicBezTo>
                  <a:cubicBezTo>
                    <a:pt x="2245" y="7571"/>
                    <a:pt x="1455" y="7632"/>
                    <a:pt x="1291" y="7445"/>
                  </a:cubicBezTo>
                  <a:cubicBezTo>
                    <a:pt x="1269" y="7591"/>
                    <a:pt x="1317" y="7649"/>
                    <a:pt x="1356" y="7715"/>
                  </a:cubicBezTo>
                  <a:cubicBezTo>
                    <a:pt x="1412" y="7810"/>
                    <a:pt x="1421" y="7876"/>
                    <a:pt x="1316" y="7951"/>
                  </a:cubicBezTo>
                  <a:cubicBezTo>
                    <a:pt x="1017" y="8166"/>
                    <a:pt x="1021" y="8175"/>
                    <a:pt x="1300" y="8466"/>
                  </a:cubicBezTo>
                  <a:cubicBezTo>
                    <a:pt x="1313" y="8478"/>
                    <a:pt x="1307" y="8521"/>
                    <a:pt x="1309" y="8549"/>
                  </a:cubicBezTo>
                  <a:cubicBezTo>
                    <a:pt x="1236" y="8594"/>
                    <a:pt x="1152" y="8480"/>
                    <a:pt x="1066" y="8602"/>
                  </a:cubicBezTo>
                  <a:cubicBezTo>
                    <a:pt x="1439" y="9136"/>
                    <a:pt x="2008" y="9268"/>
                    <a:pt x="2523" y="9669"/>
                  </a:cubicBezTo>
                  <a:cubicBezTo>
                    <a:pt x="2106" y="9802"/>
                    <a:pt x="1856" y="9338"/>
                    <a:pt x="1549" y="9397"/>
                  </a:cubicBezTo>
                  <a:cubicBezTo>
                    <a:pt x="1396" y="9542"/>
                    <a:pt x="1850" y="9775"/>
                    <a:pt x="1416" y="9844"/>
                  </a:cubicBezTo>
                  <a:cubicBezTo>
                    <a:pt x="1605" y="9971"/>
                    <a:pt x="1744" y="10096"/>
                    <a:pt x="1874" y="10243"/>
                  </a:cubicBezTo>
                  <a:cubicBezTo>
                    <a:pt x="2105" y="10505"/>
                    <a:pt x="2151" y="10678"/>
                    <a:pt x="2044" y="11032"/>
                  </a:cubicBezTo>
                  <a:cubicBezTo>
                    <a:pt x="1974" y="11263"/>
                    <a:pt x="1871" y="11476"/>
                    <a:pt x="1961" y="11751"/>
                  </a:cubicBezTo>
                  <a:cubicBezTo>
                    <a:pt x="2025" y="11941"/>
                    <a:pt x="2000" y="12066"/>
                    <a:pt x="1765" y="11981"/>
                  </a:cubicBezTo>
                  <a:cubicBezTo>
                    <a:pt x="1513" y="11891"/>
                    <a:pt x="1418" y="12060"/>
                    <a:pt x="1481" y="12392"/>
                  </a:cubicBezTo>
                  <a:cubicBezTo>
                    <a:pt x="1522" y="12605"/>
                    <a:pt x="1480" y="12670"/>
                    <a:pt x="1306" y="12646"/>
                  </a:cubicBezTo>
                  <a:cubicBezTo>
                    <a:pt x="1114" y="12619"/>
                    <a:pt x="931" y="12481"/>
                    <a:pt x="694" y="12548"/>
                  </a:cubicBezTo>
                  <a:cubicBezTo>
                    <a:pt x="884" y="12935"/>
                    <a:pt x="1288" y="12824"/>
                    <a:pt x="1509" y="13193"/>
                  </a:cubicBezTo>
                  <a:cubicBezTo>
                    <a:pt x="1245" y="13194"/>
                    <a:pt x="1043" y="13192"/>
                    <a:pt x="848" y="13112"/>
                  </a:cubicBezTo>
                  <a:cubicBezTo>
                    <a:pt x="767" y="13079"/>
                    <a:pt x="678" y="13047"/>
                    <a:pt x="633" y="13158"/>
                  </a:cubicBezTo>
                  <a:cubicBezTo>
                    <a:pt x="580" y="13293"/>
                    <a:pt x="690" y="13342"/>
                    <a:pt x="756" y="13366"/>
                  </a:cubicBezTo>
                  <a:cubicBezTo>
                    <a:pt x="943" y="13434"/>
                    <a:pt x="1087" y="13596"/>
                    <a:pt x="1241" y="13722"/>
                  </a:cubicBezTo>
                  <a:cubicBezTo>
                    <a:pt x="1580" y="13997"/>
                    <a:pt x="1951" y="14226"/>
                    <a:pt x="2239" y="14681"/>
                  </a:cubicBezTo>
                  <a:cubicBezTo>
                    <a:pt x="1877" y="14565"/>
                    <a:pt x="1608" y="14297"/>
                    <a:pt x="1272" y="14242"/>
                  </a:cubicBezTo>
                  <a:cubicBezTo>
                    <a:pt x="1563" y="14656"/>
                    <a:pt x="1937" y="14927"/>
                    <a:pt x="2291" y="15228"/>
                  </a:cubicBezTo>
                  <a:cubicBezTo>
                    <a:pt x="2392" y="15313"/>
                    <a:pt x="2495" y="15370"/>
                    <a:pt x="2518" y="15555"/>
                  </a:cubicBezTo>
                  <a:cubicBezTo>
                    <a:pt x="2562" y="15914"/>
                    <a:pt x="2694" y="16213"/>
                    <a:pt x="2975" y="16371"/>
                  </a:cubicBezTo>
                  <a:cubicBezTo>
                    <a:pt x="2978" y="16372"/>
                    <a:pt x="2962" y="16426"/>
                    <a:pt x="2953" y="16462"/>
                  </a:cubicBezTo>
                  <a:cubicBezTo>
                    <a:pt x="2780" y="16474"/>
                    <a:pt x="2644" y="16261"/>
                    <a:pt x="2424" y="16330"/>
                  </a:cubicBezTo>
                  <a:cubicBezTo>
                    <a:pt x="2635" y="16618"/>
                    <a:pt x="2811" y="16876"/>
                    <a:pt x="3110" y="17013"/>
                  </a:cubicBezTo>
                  <a:cubicBezTo>
                    <a:pt x="3349" y="17122"/>
                    <a:pt x="3644" y="17187"/>
                    <a:pt x="3817" y="17540"/>
                  </a:cubicBezTo>
                  <a:cubicBezTo>
                    <a:pt x="3616" y="17609"/>
                    <a:pt x="3466" y="17521"/>
                    <a:pt x="3314" y="17458"/>
                  </a:cubicBezTo>
                  <a:cubicBezTo>
                    <a:pt x="3083" y="17362"/>
                    <a:pt x="2854" y="17254"/>
                    <a:pt x="2623" y="17158"/>
                  </a:cubicBezTo>
                  <a:cubicBezTo>
                    <a:pt x="2535" y="17121"/>
                    <a:pt x="2440" y="17096"/>
                    <a:pt x="2383" y="17271"/>
                  </a:cubicBezTo>
                  <a:cubicBezTo>
                    <a:pt x="2677" y="17308"/>
                    <a:pt x="2854" y="17544"/>
                    <a:pt x="3039" y="17768"/>
                  </a:cubicBezTo>
                  <a:cubicBezTo>
                    <a:pt x="3142" y="17893"/>
                    <a:pt x="3226" y="18063"/>
                    <a:pt x="3413" y="17999"/>
                  </a:cubicBezTo>
                  <a:cubicBezTo>
                    <a:pt x="3511" y="17965"/>
                    <a:pt x="3574" y="18058"/>
                    <a:pt x="3564" y="18174"/>
                  </a:cubicBezTo>
                  <a:cubicBezTo>
                    <a:pt x="3527" y="18582"/>
                    <a:pt x="3756" y="18725"/>
                    <a:pt x="3993" y="18804"/>
                  </a:cubicBezTo>
                  <a:cubicBezTo>
                    <a:pt x="4441" y="18953"/>
                    <a:pt x="4814" y="19303"/>
                    <a:pt x="5250" y="19494"/>
                  </a:cubicBezTo>
                  <a:cubicBezTo>
                    <a:pt x="5674" y="19679"/>
                    <a:pt x="6003" y="20117"/>
                    <a:pt x="6428" y="20348"/>
                  </a:cubicBezTo>
                  <a:cubicBezTo>
                    <a:pt x="6735" y="20514"/>
                    <a:pt x="7029" y="20729"/>
                    <a:pt x="7346" y="20880"/>
                  </a:cubicBezTo>
                  <a:cubicBezTo>
                    <a:pt x="8096" y="21238"/>
                    <a:pt x="8859" y="21525"/>
                    <a:pt x="9668" y="21566"/>
                  </a:cubicBezTo>
                  <a:cubicBezTo>
                    <a:pt x="10335" y="21598"/>
                    <a:pt x="16122" y="21566"/>
                    <a:pt x="18474" y="16918"/>
                  </a:cubicBezTo>
                  <a:cubicBezTo>
                    <a:pt x="18519" y="16895"/>
                    <a:pt x="18570" y="16836"/>
                    <a:pt x="18586" y="16779"/>
                  </a:cubicBezTo>
                  <a:cubicBezTo>
                    <a:pt x="18661" y="16515"/>
                    <a:pt x="18846" y="16402"/>
                    <a:pt x="19012" y="16259"/>
                  </a:cubicBezTo>
                  <a:cubicBezTo>
                    <a:pt x="19159" y="16133"/>
                    <a:pt x="19315" y="16001"/>
                    <a:pt x="19376" y="15789"/>
                  </a:cubicBezTo>
                  <a:cubicBezTo>
                    <a:pt x="19456" y="15507"/>
                    <a:pt x="19228" y="15738"/>
                    <a:pt x="19186" y="15631"/>
                  </a:cubicBezTo>
                  <a:cubicBezTo>
                    <a:pt x="19273" y="15484"/>
                    <a:pt x="19407" y="15350"/>
                    <a:pt x="19442" y="15183"/>
                  </a:cubicBezTo>
                  <a:cubicBezTo>
                    <a:pt x="19570" y="14582"/>
                    <a:pt x="19845" y="14143"/>
                    <a:pt x="20257" y="13803"/>
                  </a:cubicBezTo>
                  <a:cubicBezTo>
                    <a:pt x="20375" y="13705"/>
                    <a:pt x="20452" y="13528"/>
                    <a:pt x="20614" y="13500"/>
                  </a:cubicBezTo>
                  <a:cubicBezTo>
                    <a:pt x="20972" y="13438"/>
                    <a:pt x="20859" y="12952"/>
                    <a:pt x="21048" y="12735"/>
                  </a:cubicBezTo>
                  <a:cubicBezTo>
                    <a:pt x="21084" y="12694"/>
                    <a:pt x="21117" y="12614"/>
                    <a:pt x="21110" y="12559"/>
                  </a:cubicBezTo>
                  <a:cubicBezTo>
                    <a:pt x="21100" y="12479"/>
                    <a:pt x="21057" y="12406"/>
                    <a:pt x="21021" y="12335"/>
                  </a:cubicBezTo>
                  <a:cubicBezTo>
                    <a:pt x="20984" y="12264"/>
                    <a:pt x="20927" y="12200"/>
                    <a:pt x="20954" y="12107"/>
                  </a:cubicBezTo>
                  <a:cubicBezTo>
                    <a:pt x="20966" y="12069"/>
                    <a:pt x="20959" y="11938"/>
                    <a:pt x="21042" y="12042"/>
                  </a:cubicBezTo>
                  <a:cubicBezTo>
                    <a:pt x="21271" y="12329"/>
                    <a:pt x="21404" y="12058"/>
                    <a:pt x="21600" y="11928"/>
                  </a:cubicBezTo>
                  <a:cubicBezTo>
                    <a:pt x="21442" y="11794"/>
                    <a:pt x="21299" y="11698"/>
                    <a:pt x="21276" y="11497"/>
                  </a:cubicBezTo>
                  <a:cubicBezTo>
                    <a:pt x="21227" y="11083"/>
                    <a:pt x="21021" y="10896"/>
                    <a:pt x="20706" y="10859"/>
                  </a:cubicBezTo>
                  <a:cubicBezTo>
                    <a:pt x="20822" y="10459"/>
                    <a:pt x="20822" y="10458"/>
                    <a:pt x="20447" y="10403"/>
                  </a:cubicBezTo>
                  <a:cubicBezTo>
                    <a:pt x="20591" y="10149"/>
                    <a:pt x="20590" y="10084"/>
                    <a:pt x="20416" y="9997"/>
                  </a:cubicBezTo>
                  <a:cubicBezTo>
                    <a:pt x="20248" y="9913"/>
                    <a:pt x="20062" y="9885"/>
                    <a:pt x="19906" y="9757"/>
                  </a:cubicBezTo>
                  <a:cubicBezTo>
                    <a:pt x="20049" y="9432"/>
                    <a:pt x="20090" y="9055"/>
                    <a:pt x="20385" y="8897"/>
                  </a:cubicBezTo>
                  <a:cubicBezTo>
                    <a:pt x="20431" y="8873"/>
                    <a:pt x="20463" y="8774"/>
                    <a:pt x="20434" y="8718"/>
                  </a:cubicBezTo>
                  <a:cubicBezTo>
                    <a:pt x="20326" y="8513"/>
                    <a:pt x="20480" y="8125"/>
                    <a:pt x="20146" y="8081"/>
                  </a:cubicBezTo>
                  <a:cubicBezTo>
                    <a:pt x="20105" y="8077"/>
                    <a:pt x="20067" y="8035"/>
                    <a:pt x="20099" y="7980"/>
                  </a:cubicBezTo>
                  <a:cubicBezTo>
                    <a:pt x="20212" y="7788"/>
                    <a:pt x="20076" y="7801"/>
                    <a:pt x="19994" y="7776"/>
                  </a:cubicBezTo>
                  <a:cubicBezTo>
                    <a:pt x="19895" y="7747"/>
                    <a:pt x="19781" y="7830"/>
                    <a:pt x="19689" y="7726"/>
                  </a:cubicBezTo>
                  <a:cubicBezTo>
                    <a:pt x="19710" y="7615"/>
                    <a:pt x="19790" y="7617"/>
                    <a:pt x="19846" y="7581"/>
                  </a:cubicBezTo>
                  <a:cubicBezTo>
                    <a:pt x="20011" y="7480"/>
                    <a:pt x="20145" y="7360"/>
                    <a:pt x="20153" y="7095"/>
                  </a:cubicBezTo>
                  <a:cubicBezTo>
                    <a:pt x="20158" y="6882"/>
                    <a:pt x="20178" y="6693"/>
                    <a:pt x="19950" y="6628"/>
                  </a:cubicBezTo>
                  <a:cubicBezTo>
                    <a:pt x="19855" y="6601"/>
                    <a:pt x="19881" y="6448"/>
                    <a:pt x="19935" y="6372"/>
                  </a:cubicBezTo>
                  <a:cubicBezTo>
                    <a:pt x="20032" y="6236"/>
                    <a:pt x="20113" y="6055"/>
                    <a:pt x="20279" y="6042"/>
                  </a:cubicBezTo>
                  <a:cubicBezTo>
                    <a:pt x="20381" y="6034"/>
                    <a:pt x="20459" y="5977"/>
                    <a:pt x="20539" y="5912"/>
                  </a:cubicBezTo>
                  <a:cubicBezTo>
                    <a:pt x="20596" y="5865"/>
                    <a:pt x="20666" y="5827"/>
                    <a:pt x="20659" y="5727"/>
                  </a:cubicBezTo>
                  <a:cubicBezTo>
                    <a:pt x="20652" y="5631"/>
                    <a:pt x="20586" y="5590"/>
                    <a:pt x="20518" y="5570"/>
                  </a:cubicBezTo>
                  <a:cubicBezTo>
                    <a:pt x="20292" y="5507"/>
                    <a:pt x="20080" y="5414"/>
                    <a:pt x="19892" y="5200"/>
                  </a:cubicBezTo>
                  <a:cubicBezTo>
                    <a:pt x="20017" y="5087"/>
                    <a:pt x="20137" y="5006"/>
                    <a:pt x="20229" y="4891"/>
                  </a:cubicBezTo>
                  <a:cubicBezTo>
                    <a:pt x="20452" y="4615"/>
                    <a:pt x="18562" y="3742"/>
                    <a:pt x="18467" y="3432"/>
                  </a:cubicBezTo>
                  <a:cubicBezTo>
                    <a:pt x="18438" y="3336"/>
                    <a:pt x="18338" y="3236"/>
                    <a:pt x="18255" y="3208"/>
                  </a:cubicBezTo>
                  <a:cubicBezTo>
                    <a:pt x="17864" y="3075"/>
                    <a:pt x="17524" y="2777"/>
                    <a:pt x="17124" y="2667"/>
                  </a:cubicBezTo>
                  <a:cubicBezTo>
                    <a:pt x="16746" y="2563"/>
                    <a:pt x="16374" y="2423"/>
                    <a:pt x="15961" y="2285"/>
                  </a:cubicBezTo>
                  <a:cubicBezTo>
                    <a:pt x="16214" y="1937"/>
                    <a:pt x="16664" y="1979"/>
                    <a:pt x="16769" y="1478"/>
                  </a:cubicBezTo>
                  <a:cubicBezTo>
                    <a:pt x="16359" y="1348"/>
                    <a:pt x="15929" y="1495"/>
                    <a:pt x="15534" y="1289"/>
                  </a:cubicBezTo>
                  <a:cubicBezTo>
                    <a:pt x="15500" y="1270"/>
                    <a:pt x="15455" y="1289"/>
                    <a:pt x="15414" y="1295"/>
                  </a:cubicBezTo>
                  <a:cubicBezTo>
                    <a:pt x="14601" y="1405"/>
                    <a:pt x="13792" y="1309"/>
                    <a:pt x="12990" y="1171"/>
                  </a:cubicBezTo>
                  <a:cubicBezTo>
                    <a:pt x="11836" y="973"/>
                    <a:pt x="10678" y="847"/>
                    <a:pt x="9517" y="758"/>
                  </a:cubicBezTo>
                  <a:cubicBezTo>
                    <a:pt x="8558" y="685"/>
                    <a:pt x="7597" y="651"/>
                    <a:pt x="6642" y="510"/>
                  </a:cubicBezTo>
                  <a:cubicBezTo>
                    <a:pt x="5621" y="359"/>
                    <a:pt x="4601" y="188"/>
                    <a:pt x="3581" y="30"/>
                  </a:cubicBezTo>
                  <a:cubicBezTo>
                    <a:pt x="3534" y="23"/>
                    <a:pt x="3482" y="1"/>
                    <a:pt x="3433" y="0"/>
                  </a:cubicBezTo>
                  <a:close/>
                </a:path>
              </a:pathLst>
            </a:cu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83">
                                            <p:bg/>
                                          </p:spTgt>
                                        </p:tgtEl>
                                        <p:attrNameLst>
                                          <p:attrName>style.visibility</p:attrName>
                                        </p:attrNameLst>
                                      </p:cBhvr>
                                      <p:to>
                                        <p:strVal val="visible"/>
                                      </p:to>
                                    </p:set>
                                    <p:animEffect filter="fade" transition="in">
                                      <p:cBhvr>
                                        <p:cTn id="7" dur="500"/>
                                        <p:tgtEl>
                                          <p:spTgt spid="18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83">
                                            <p:txEl>
                                              <p:pRg st="0" end="0"/>
                                            </p:txEl>
                                          </p:spTgt>
                                        </p:tgtEl>
                                        <p:attrNameLst>
                                          <p:attrName>style.visibility</p:attrName>
                                        </p:attrNameLst>
                                      </p:cBhvr>
                                      <p:to>
                                        <p:strVal val="visible"/>
                                      </p:to>
                                    </p:set>
                                    <p:animEffect filter="fade" transition="in">
                                      <p:cBhvr>
                                        <p:cTn id="10" dur="500"/>
                                        <p:tgtEl>
                                          <p:spTgt spid="183">
                                            <p:txEl>
                                              <p:pRg st="0" end="0"/>
                                            </p:txEl>
                                          </p:spTgt>
                                        </p:tgtEl>
                                      </p:cBhvr>
                                    </p:animEffect>
                                  </p:childTnLst>
                                </p:cTn>
                              </p:par>
                            </p:childTnLst>
                          </p:cTn>
                        </p:par>
                        <p:par>
                          <p:cTn id="11" fill="hold">
                            <p:stCondLst>
                              <p:cond delay="500"/>
                            </p:stCondLst>
                            <p:childTnLst>
                              <p:par>
                                <p:cTn id="12" presetClass="entr" nodeType="afterEffect" presetID="10" grpId="1" fill="hold">
                                  <p:stCondLst>
                                    <p:cond delay="0"/>
                                  </p:stCondLst>
                                  <p:iterate type="el" backwards="0">
                                    <p:tmAbs val="0"/>
                                  </p:iterate>
                                  <p:childTnLst>
                                    <p:set>
                                      <p:cBhvr>
                                        <p:cTn id="13" fill="hold"/>
                                        <p:tgtEl>
                                          <p:spTgt spid="183">
                                            <p:txEl>
                                              <p:pRg st="1" end="1"/>
                                            </p:txEl>
                                          </p:spTgt>
                                        </p:tgtEl>
                                        <p:attrNameLst>
                                          <p:attrName>style.visibility</p:attrName>
                                        </p:attrNameLst>
                                      </p:cBhvr>
                                      <p:to>
                                        <p:strVal val="visible"/>
                                      </p:to>
                                    </p:set>
                                    <p:animEffect filter="fade" transition="in">
                                      <p:cBhvr>
                                        <p:cTn id="14" dur="500"/>
                                        <p:tgtEl>
                                          <p:spTgt spid="183">
                                            <p:txEl>
                                              <p:pRg st="1" end="1"/>
                                            </p:txEl>
                                          </p:spTgt>
                                        </p:tgtEl>
                                      </p:cBhvr>
                                    </p:animEffect>
                                  </p:childTnLst>
                                </p:cTn>
                              </p:par>
                            </p:childTnLst>
                          </p:cTn>
                        </p:par>
                        <p:par>
                          <p:cTn id="15" fill="hold">
                            <p:stCondLst>
                              <p:cond delay="1000"/>
                            </p:stCondLst>
                            <p:childTnLst>
                              <p:par>
                                <p:cTn id="16" presetClass="entr" nodeType="afterEffect" presetID="10" grpId="1" fill="hold">
                                  <p:stCondLst>
                                    <p:cond delay="0"/>
                                  </p:stCondLst>
                                  <p:iterate type="el" backwards="0">
                                    <p:tmAbs val="0"/>
                                  </p:iterate>
                                  <p:childTnLst>
                                    <p:set>
                                      <p:cBhvr>
                                        <p:cTn id="17" fill="hold"/>
                                        <p:tgtEl>
                                          <p:spTgt spid="183">
                                            <p:txEl>
                                              <p:pRg st="2" end="2"/>
                                            </p:txEl>
                                          </p:spTgt>
                                        </p:tgtEl>
                                        <p:attrNameLst>
                                          <p:attrName>style.visibility</p:attrName>
                                        </p:attrNameLst>
                                      </p:cBhvr>
                                      <p:to>
                                        <p:strVal val="visible"/>
                                      </p:to>
                                    </p:set>
                                    <p:animEffect filter="fade" transition="in">
                                      <p:cBhvr>
                                        <p:cTn id="18" dur="500"/>
                                        <p:tgtEl>
                                          <p:spTgt spid="18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10" grpId="1" fill="hold">
                                  <p:stCondLst>
                                    <p:cond delay="0"/>
                                  </p:stCondLst>
                                  <p:iterate type="el" backwards="0">
                                    <p:tmAbs val="0"/>
                                  </p:iterate>
                                  <p:childTnLst>
                                    <p:set>
                                      <p:cBhvr>
                                        <p:cTn id="22" fill="hold"/>
                                        <p:tgtEl>
                                          <p:spTgt spid="183">
                                            <p:txEl>
                                              <p:pRg st="3" end="3"/>
                                            </p:txEl>
                                          </p:spTgt>
                                        </p:tgtEl>
                                        <p:attrNameLst>
                                          <p:attrName>style.visibility</p:attrName>
                                        </p:attrNameLst>
                                      </p:cBhvr>
                                      <p:to>
                                        <p:strVal val="visible"/>
                                      </p:to>
                                    </p:set>
                                    <p:animEffect filter="fade" transition="in">
                                      <p:cBhvr>
                                        <p:cTn id="23" dur="500"/>
                                        <p:tgtEl>
                                          <p:spTgt spid="183">
                                            <p:txEl>
                                              <p:pRg st="3" end="3"/>
                                            </p:txEl>
                                          </p:spTgt>
                                        </p:tgtEl>
                                      </p:cBhvr>
                                    </p:animEffect>
                                  </p:childTnLst>
                                </p:cTn>
                              </p:par>
                            </p:childTnLst>
                          </p:cTn>
                        </p:par>
                        <p:par>
                          <p:cTn id="24" fill="hold">
                            <p:stCondLst>
                              <p:cond delay="500"/>
                            </p:stCondLst>
                            <p:childTnLst>
                              <p:par>
                                <p:cTn id="25" presetClass="entr" nodeType="afterEffect" presetID="10" grpId="1" fill="hold">
                                  <p:stCondLst>
                                    <p:cond delay="0"/>
                                  </p:stCondLst>
                                  <p:iterate type="el" backwards="0">
                                    <p:tmAbs val="0"/>
                                  </p:iterate>
                                  <p:childTnLst>
                                    <p:set>
                                      <p:cBhvr>
                                        <p:cTn id="26" fill="hold"/>
                                        <p:tgtEl>
                                          <p:spTgt spid="183">
                                            <p:txEl>
                                              <p:pRg st="4" end="4"/>
                                            </p:txEl>
                                          </p:spTgt>
                                        </p:tgtEl>
                                        <p:attrNameLst>
                                          <p:attrName>style.visibility</p:attrName>
                                        </p:attrNameLst>
                                      </p:cBhvr>
                                      <p:to>
                                        <p:strVal val="visible"/>
                                      </p:to>
                                    </p:set>
                                    <p:animEffect filter="fade" transition="in">
                                      <p:cBhvr>
                                        <p:cTn id="27" dur="500"/>
                                        <p:tgtEl>
                                          <p:spTgt spid="183">
                                            <p:txEl>
                                              <p:pRg st="4" end="4"/>
                                            </p:txEl>
                                          </p:spTgt>
                                        </p:tgtEl>
                                      </p:cBhvr>
                                    </p:animEffect>
                                  </p:childTnLst>
                                </p:cTn>
                              </p:par>
                            </p:childTnLst>
                          </p:cTn>
                        </p:par>
                        <p:par>
                          <p:cTn id="28" fill="hold">
                            <p:stCondLst>
                              <p:cond delay="1000"/>
                            </p:stCondLst>
                            <p:childTnLst>
                              <p:par>
                                <p:cTn id="29" presetClass="entr" nodeType="afterEffect" presetID="10" grpId="1" fill="hold">
                                  <p:stCondLst>
                                    <p:cond delay="0"/>
                                  </p:stCondLst>
                                  <p:iterate type="el" backwards="0">
                                    <p:tmAbs val="0"/>
                                  </p:iterate>
                                  <p:childTnLst>
                                    <p:set>
                                      <p:cBhvr>
                                        <p:cTn id="30" fill="hold"/>
                                        <p:tgtEl>
                                          <p:spTgt spid="183">
                                            <p:txEl>
                                              <p:pRg st="5" end="5"/>
                                            </p:txEl>
                                          </p:spTgt>
                                        </p:tgtEl>
                                        <p:attrNameLst>
                                          <p:attrName>style.visibility</p:attrName>
                                        </p:attrNameLst>
                                      </p:cBhvr>
                                      <p:to>
                                        <p:strVal val="visible"/>
                                      </p:to>
                                    </p:set>
                                    <p:animEffect filter="fade" transition="in">
                                      <p:cBhvr>
                                        <p:cTn id="31" dur="500"/>
                                        <p:tgtEl>
                                          <p:spTgt spid="18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10" grpId="1" fill="hold">
                                  <p:stCondLst>
                                    <p:cond delay="0"/>
                                  </p:stCondLst>
                                  <p:iterate type="el" backwards="0">
                                    <p:tmAbs val="0"/>
                                  </p:iterate>
                                  <p:childTnLst>
                                    <p:set>
                                      <p:cBhvr>
                                        <p:cTn id="35" fill="hold"/>
                                        <p:tgtEl>
                                          <p:spTgt spid="183">
                                            <p:txEl>
                                              <p:pRg st="6" end="6"/>
                                            </p:txEl>
                                          </p:spTgt>
                                        </p:tgtEl>
                                        <p:attrNameLst>
                                          <p:attrName>style.visibility</p:attrName>
                                        </p:attrNameLst>
                                      </p:cBhvr>
                                      <p:to>
                                        <p:strVal val="visible"/>
                                      </p:to>
                                    </p:set>
                                    <p:animEffect filter="fade" transition="in">
                                      <p:cBhvr>
                                        <p:cTn id="36" dur="500"/>
                                        <p:tgtEl>
                                          <p:spTgt spid="183">
                                            <p:txEl>
                                              <p:pRg st="6" end="6"/>
                                            </p:txEl>
                                          </p:spTgt>
                                        </p:tgtEl>
                                      </p:cBhvr>
                                    </p:animEffect>
                                  </p:childTnLst>
                                </p:cTn>
                              </p:par>
                            </p:childTnLst>
                          </p:cTn>
                        </p:par>
                        <p:par>
                          <p:cTn id="37" fill="hold">
                            <p:stCondLst>
                              <p:cond delay="500"/>
                            </p:stCondLst>
                            <p:childTnLst>
                              <p:par>
                                <p:cTn id="38" presetClass="entr" nodeType="afterEffect" presetID="10" grpId="1" fill="hold">
                                  <p:stCondLst>
                                    <p:cond delay="0"/>
                                  </p:stCondLst>
                                  <p:iterate type="el" backwards="0">
                                    <p:tmAbs val="0"/>
                                  </p:iterate>
                                  <p:childTnLst>
                                    <p:set>
                                      <p:cBhvr>
                                        <p:cTn id="39" fill="hold"/>
                                        <p:tgtEl>
                                          <p:spTgt spid="183">
                                            <p:txEl>
                                              <p:pRg st="7" end="7"/>
                                            </p:txEl>
                                          </p:spTgt>
                                        </p:tgtEl>
                                        <p:attrNameLst>
                                          <p:attrName>style.visibility</p:attrName>
                                        </p:attrNameLst>
                                      </p:cBhvr>
                                      <p:to>
                                        <p:strVal val="visible"/>
                                      </p:to>
                                    </p:set>
                                    <p:animEffect filter="fade" transition="in">
                                      <p:cBhvr>
                                        <p:cTn id="40" dur="500"/>
                                        <p:tgtEl>
                                          <p:spTgt spid="183">
                                            <p:txEl>
                                              <p:pRg st="7" end="7"/>
                                            </p:txEl>
                                          </p:spTgt>
                                        </p:tgtEl>
                                      </p:cBhvr>
                                    </p:animEffect>
                                  </p:childTnLst>
                                </p:cTn>
                              </p:par>
                            </p:childTnLst>
                          </p:cTn>
                        </p:par>
                        <p:par>
                          <p:cTn id="41" fill="hold">
                            <p:stCondLst>
                              <p:cond delay="1000"/>
                            </p:stCondLst>
                            <p:childTnLst>
                              <p:par>
                                <p:cTn id="42" presetClass="entr" nodeType="afterEffect" presetID="10" grpId="1" fill="hold">
                                  <p:stCondLst>
                                    <p:cond delay="0"/>
                                  </p:stCondLst>
                                  <p:iterate type="el" backwards="0">
                                    <p:tmAbs val="0"/>
                                  </p:iterate>
                                  <p:childTnLst>
                                    <p:set>
                                      <p:cBhvr>
                                        <p:cTn id="43" fill="hold"/>
                                        <p:tgtEl>
                                          <p:spTgt spid="183">
                                            <p:txEl>
                                              <p:pRg st="8" end="8"/>
                                            </p:txEl>
                                          </p:spTgt>
                                        </p:tgtEl>
                                        <p:attrNameLst>
                                          <p:attrName>style.visibility</p:attrName>
                                        </p:attrNameLst>
                                      </p:cBhvr>
                                      <p:to>
                                        <p:strVal val="visible"/>
                                      </p:to>
                                    </p:set>
                                    <p:animEffect filter="fade" transition="in">
                                      <p:cBhvr>
                                        <p:cTn id="44" dur="500"/>
                                        <p:tgtEl>
                                          <p:spTgt spid="18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ID="10" grpId="1" fill="hold">
                                  <p:stCondLst>
                                    <p:cond delay="0"/>
                                  </p:stCondLst>
                                  <p:iterate type="el" backwards="0">
                                    <p:tmAbs val="0"/>
                                  </p:iterate>
                                  <p:childTnLst>
                                    <p:set>
                                      <p:cBhvr>
                                        <p:cTn id="48" fill="hold"/>
                                        <p:tgtEl>
                                          <p:spTgt spid="183">
                                            <p:txEl>
                                              <p:pRg st="9" end="9"/>
                                            </p:txEl>
                                          </p:spTgt>
                                        </p:tgtEl>
                                        <p:attrNameLst>
                                          <p:attrName>style.visibility</p:attrName>
                                        </p:attrNameLst>
                                      </p:cBhvr>
                                      <p:to>
                                        <p:strVal val="visible"/>
                                      </p:to>
                                    </p:set>
                                    <p:animEffect filter="fade" transition="in">
                                      <p:cBhvr>
                                        <p:cTn id="49" dur="500"/>
                                        <p:tgtEl>
                                          <p:spTgt spid="183">
                                            <p:txEl>
                                              <p:pRg st="9" end="9"/>
                                            </p:txEl>
                                          </p:spTgt>
                                        </p:tgtEl>
                                      </p:cBhvr>
                                    </p:animEffect>
                                  </p:childTnLst>
                                </p:cTn>
                              </p:par>
                            </p:childTnLst>
                          </p:cTn>
                        </p:par>
                        <p:par>
                          <p:cTn id="50" fill="hold">
                            <p:stCondLst>
                              <p:cond delay="500"/>
                            </p:stCondLst>
                            <p:childTnLst>
                              <p:par>
                                <p:cTn id="51" presetClass="entr" nodeType="afterEffect" presetID="10" grpId="1" fill="hold">
                                  <p:stCondLst>
                                    <p:cond delay="0"/>
                                  </p:stCondLst>
                                  <p:iterate type="el" backwards="0">
                                    <p:tmAbs val="0"/>
                                  </p:iterate>
                                  <p:childTnLst>
                                    <p:set>
                                      <p:cBhvr>
                                        <p:cTn id="52" fill="hold"/>
                                        <p:tgtEl>
                                          <p:spTgt spid="183">
                                            <p:txEl>
                                              <p:pRg st="10" end="10"/>
                                            </p:txEl>
                                          </p:spTgt>
                                        </p:tgtEl>
                                        <p:attrNameLst>
                                          <p:attrName>style.visibility</p:attrName>
                                        </p:attrNameLst>
                                      </p:cBhvr>
                                      <p:to>
                                        <p:strVal val="visible"/>
                                      </p:to>
                                    </p:set>
                                    <p:animEffect filter="fade" transition="in">
                                      <p:cBhvr>
                                        <p:cTn id="53" dur="500"/>
                                        <p:tgtEl>
                                          <p:spTgt spid="183">
                                            <p:txEl>
                                              <p:pRg st="10" end="10"/>
                                            </p:txEl>
                                          </p:spTgt>
                                        </p:tgtEl>
                                      </p:cBhvr>
                                    </p:animEffect>
                                  </p:childTnLst>
                                </p:cTn>
                              </p:par>
                            </p:childTnLst>
                          </p:cTn>
                        </p:par>
                        <p:par>
                          <p:cTn id="54" fill="hold">
                            <p:stCondLst>
                              <p:cond delay="1000"/>
                            </p:stCondLst>
                            <p:childTnLst>
                              <p:par>
                                <p:cTn id="55" presetClass="entr" nodeType="afterEffect" presetID="10" grpId="1" fill="hold">
                                  <p:stCondLst>
                                    <p:cond delay="0"/>
                                  </p:stCondLst>
                                  <p:iterate type="el" backwards="0">
                                    <p:tmAbs val="0"/>
                                  </p:iterate>
                                  <p:childTnLst>
                                    <p:set>
                                      <p:cBhvr>
                                        <p:cTn id="56" fill="hold"/>
                                        <p:tgtEl>
                                          <p:spTgt spid="183">
                                            <p:txEl>
                                              <p:pRg st="11" end="11"/>
                                            </p:txEl>
                                          </p:spTgt>
                                        </p:tgtEl>
                                        <p:attrNameLst>
                                          <p:attrName>style.visibility</p:attrName>
                                        </p:attrNameLst>
                                      </p:cBhvr>
                                      <p:to>
                                        <p:strVal val="visible"/>
                                      </p:to>
                                    </p:set>
                                    <p:animEffect filter="fade" transition="in">
                                      <p:cBhvr>
                                        <p:cTn id="57" dur="500"/>
                                        <p:tgtEl>
                                          <p:spTgt spid="18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 fill="hold">
                                  <p:stCondLst>
                                    <p:cond delay="0"/>
                                  </p:stCondLst>
                                  <p:iterate type="el" backwards="0">
                                    <p:tmAbs val="0"/>
                                  </p:iterate>
                                  <p:childTnLst>
                                    <p:set>
                                      <p:cBhvr>
                                        <p:cTn id="61" fill="hold"/>
                                        <p:tgtEl>
                                          <p:spTgt spid="183">
                                            <p:txEl>
                                              <p:pRg st="12" end="12"/>
                                            </p:txEl>
                                          </p:spTgt>
                                        </p:tgtEl>
                                        <p:attrNameLst>
                                          <p:attrName>style.visibility</p:attrName>
                                        </p:attrNameLst>
                                      </p:cBhvr>
                                      <p:to>
                                        <p:strVal val="visible"/>
                                      </p:to>
                                    </p:set>
                                    <p:animEffect filter="fade" transition="in">
                                      <p:cBhvr>
                                        <p:cTn id="62" dur="500"/>
                                        <p:tgtEl>
                                          <p:spTgt spid="183">
                                            <p:txEl>
                                              <p:pRg st="12" end="12"/>
                                            </p:txEl>
                                          </p:spTgt>
                                        </p:tgtEl>
                                      </p:cBhvr>
                                    </p:animEffect>
                                  </p:childTnLst>
                                </p:cTn>
                              </p:par>
                            </p:childTnLst>
                          </p:cTn>
                        </p:par>
                        <p:par>
                          <p:cTn id="63" fill="hold">
                            <p:stCondLst>
                              <p:cond delay="500"/>
                            </p:stCondLst>
                            <p:childTnLst>
                              <p:par>
                                <p:cTn id="64" presetClass="entr" nodeType="afterEffect" presetID="10" grpId="1" fill="hold">
                                  <p:stCondLst>
                                    <p:cond delay="0"/>
                                  </p:stCondLst>
                                  <p:iterate type="el" backwards="0">
                                    <p:tmAbs val="0"/>
                                  </p:iterate>
                                  <p:childTnLst>
                                    <p:set>
                                      <p:cBhvr>
                                        <p:cTn id="65" fill="hold"/>
                                        <p:tgtEl>
                                          <p:spTgt spid="183">
                                            <p:txEl>
                                              <p:pRg st="13" end="13"/>
                                            </p:txEl>
                                          </p:spTgt>
                                        </p:tgtEl>
                                        <p:attrNameLst>
                                          <p:attrName>style.visibility</p:attrName>
                                        </p:attrNameLst>
                                      </p:cBhvr>
                                      <p:to>
                                        <p:strVal val="visible"/>
                                      </p:to>
                                    </p:set>
                                    <p:animEffect filter="fade" transition="in">
                                      <p:cBhvr>
                                        <p:cTn id="66" dur="500"/>
                                        <p:tgtEl>
                                          <p:spTgt spid="18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Class="entr" nodeType="clickEffect" presetID="10" grpId="1" fill="hold">
                                  <p:stCondLst>
                                    <p:cond delay="0"/>
                                  </p:stCondLst>
                                  <p:iterate type="el" backwards="0">
                                    <p:tmAbs val="0"/>
                                  </p:iterate>
                                  <p:childTnLst>
                                    <p:set>
                                      <p:cBhvr>
                                        <p:cTn id="70" fill="hold"/>
                                        <p:tgtEl>
                                          <p:spTgt spid="183">
                                            <p:txEl>
                                              <p:pRg st="14" end="14"/>
                                            </p:txEl>
                                          </p:spTgt>
                                        </p:tgtEl>
                                        <p:attrNameLst>
                                          <p:attrName>style.visibility</p:attrName>
                                        </p:attrNameLst>
                                      </p:cBhvr>
                                      <p:to>
                                        <p:strVal val="visible"/>
                                      </p:to>
                                    </p:set>
                                    <p:animEffect filter="fade" transition="in">
                                      <p:cBhvr>
                                        <p:cTn id="71" dur="500"/>
                                        <p:tgtEl>
                                          <p:spTgt spid="183">
                                            <p:txEl>
                                              <p:pRg st="14" end="14"/>
                                            </p:txEl>
                                          </p:spTgt>
                                        </p:tgtEl>
                                      </p:cBhvr>
                                    </p:animEffect>
                                  </p:childTnLst>
                                </p:cTn>
                              </p:par>
                            </p:childTnLst>
                          </p:cTn>
                        </p:par>
                        <p:par>
                          <p:cTn id="72" fill="hold">
                            <p:stCondLst>
                              <p:cond delay="500"/>
                            </p:stCondLst>
                            <p:childTnLst>
                              <p:par>
                                <p:cTn id="73" presetClass="entr" nodeType="afterEffect" presetID="10" grpId="1" fill="hold">
                                  <p:stCondLst>
                                    <p:cond delay="0"/>
                                  </p:stCondLst>
                                  <p:iterate type="el" backwards="0">
                                    <p:tmAbs val="0"/>
                                  </p:iterate>
                                  <p:childTnLst>
                                    <p:set>
                                      <p:cBhvr>
                                        <p:cTn id="74" fill="hold"/>
                                        <p:tgtEl>
                                          <p:spTgt spid="183">
                                            <p:txEl>
                                              <p:pRg st="15" end="15"/>
                                            </p:txEl>
                                          </p:spTgt>
                                        </p:tgtEl>
                                        <p:attrNameLst>
                                          <p:attrName>style.visibility</p:attrName>
                                        </p:attrNameLst>
                                      </p:cBhvr>
                                      <p:to>
                                        <p:strVal val="visible"/>
                                      </p:to>
                                    </p:set>
                                    <p:animEffect filter="fade" transition="in">
                                      <p:cBhvr>
                                        <p:cTn id="75" dur="500"/>
                                        <p:tgtEl>
                                          <p:spTgt spid="183">
                                            <p:txEl>
                                              <p:pRg st="15" end="15"/>
                                            </p:txEl>
                                          </p:spTgt>
                                        </p:tgtEl>
                                      </p:cBhvr>
                                    </p:animEffect>
                                  </p:childTnLst>
                                </p:cTn>
                              </p:par>
                            </p:childTnLst>
                          </p:cTn>
                        </p:par>
                        <p:par>
                          <p:cTn id="76" fill="hold">
                            <p:stCondLst>
                              <p:cond delay="1000"/>
                            </p:stCondLst>
                            <p:childTnLst>
                              <p:par>
                                <p:cTn id="77" presetClass="entr" nodeType="afterEffect" presetID="10" grpId="1" fill="hold">
                                  <p:stCondLst>
                                    <p:cond delay="0"/>
                                  </p:stCondLst>
                                  <p:iterate type="el" backwards="0">
                                    <p:tmAbs val="0"/>
                                  </p:iterate>
                                  <p:childTnLst>
                                    <p:set>
                                      <p:cBhvr>
                                        <p:cTn id="78" fill="hold"/>
                                        <p:tgtEl>
                                          <p:spTgt spid="183">
                                            <p:txEl>
                                              <p:pRg st="16" end="16"/>
                                            </p:txEl>
                                          </p:spTgt>
                                        </p:tgtEl>
                                        <p:attrNameLst>
                                          <p:attrName>style.visibility</p:attrName>
                                        </p:attrNameLst>
                                      </p:cBhvr>
                                      <p:to>
                                        <p:strVal val="visible"/>
                                      </p:to>
                                    </p:set>
                                    <p:animEffect filter="fade" transition="in">
                                      <p:cBhvr>
                                        <p:cTn id="79" dur="500"/>
                                        <p:tgtEl>
                                          <p:spTgt spid="183">
                                            <p:txEl>
                                              <p:pRg st="16" end="16"/>
                                            </p:txEl>
                                          </p:spTgt>
                                        </p:tgtEl>
                                      </p:cBhvr>
                                    </p:animEffect>
                                  </p:childTnLst>
                                </p:cTn>
                              </p:par>
                            </p:childTnLst>
                          </p:cTn>
                        </p:par>
                        <p:par>
                          <p:cTn id="80" fill="hold">
                            <p:stCondLst>
                              <p:cond delay="1500"/>
                            </p:stCondLst>
                            <p:childTnLst>
                              <p:par>
                                <p:cTn id="81" presetClass="entr" nodeType="afterEffect" presetID="10" grpId="1" fill="hold">
                                  <p:stCondLst>
                                    <p:cond delay="0"/>
                                  </p:stCondLst>
                                  <p:iterate type="el" backwards="0">
                                    <p:tmAbs val="0"/>
                                  </p:iterate>
                                  <p:childTnLst>
                                    <p:set>
                                      <p:cBhvr>
                                        <p:cTn id="82" fill="hold"/>
                                        <p:tgtEl>
                                          <p:spTgt spid="183">
                                            <p:txEl>
                                              <p:pRg st="17" end="17"/>
                                            </p:txEl>
                                          </p:spTgt>
                                        </p:tgtEl>
                                        <p:attrNameLst>
                                          <p:attrName>style.visibility</p:attrName>
                                        </p:attrNameLst>
                                      </p:cBhvr>
                                      <p:to>
                                        <p:strVal val="visible"/>
                                      </p:to>
                                    </p:set>
                                    <p:animEffect filter="fade" transition="in">
                                      <p:cBhvr>
                                        <p:cTn id="83" dur="500"/>
                                        <p:tgtEl>
                                          <p:spTgt spid="183">
                                            <p:txEl>
                                              <p:pRg st="17" end="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Rectangle 8"/>
          <p:cNvSpPr/>
          <p:nvPr/>
        </p:nvSpPr>
        <p:spPr>
          <a:xfrm>
            <a:off x="-1" y="0"/>
            <a:ext cx="12188954" cy="6858000"/>
          </a:xfrm>
          <a:prstGeom prst="rect">
            <a:avLst/>
          </a:prstGeom>
          <a:gradFill>
            <a:gsLst>
              <a:gs pos="0">
                <a:srgbClr val="FFFFFF"/>
              </a:gs>
              <a:gs pos="100000">
                <a:srgbClr val="A3A4CD"/>
              </a:gs>
            </a:gsLst>
            <a:lin ang="5400000"/>
          </a:gradFill>
          <a:ln w="12700">
            <a:solidFill>
              <a:srgbClr val="83684D"/>
            </a:solidFill>
            <a:miter/>
          </a:ln>
        </p:spPr>
        <p:txBody>
          <a:bodyPr lIns="45719" rIns="45719" anchor="ctr"/>
          <a:lstStyle/>
          <a:p>
            <a:pPr algn="ctr">
              <a:defRPr>
                <a:solidFill>
                  <a:srgbClr val="FFFFFF"/>
                </a:solidFill>
              </a:defRPr>
            </a:pPr>
          </a:p>
        </p:txBody>
      </p:sp>
      <p:pic>
        <p:nvPicPr>
          <p:cNvPr id="191" name="Picture Placeholder 5" descr="Picture Placeholder 5"/>
          <p:cNvPicPr>
            <a:picLocks noChangeAspect="1"/>
          </p:cNvPicPr>
          <p:nvPr>
            <p:ph type="pic" idx="21"/>
          </p:nvPr>
        </p:nvPicPr>
        <p:blipFill>
          <a:blip r:embed="rId3">
            <a:alphaModFix amt="50000"/>
            <a:extLst/>
          </a:blip>
          <a:stretch>
            <a:fillRect/>
          </a:stretch>
        </p:blipFill>
        <p:spPr>
          <a:xfrm>
            <a:off x="3050" y="0"/>
            <a:ext cx="12188950" cy="6948489"/>
          </a:xfrm>
          <a:prstGeom prst="rect">
            <a:avLst/>
          </a:prstGeom>
        </p:spPr>
      </p:pic>
      <p:sp>
        <p:nvSpPr>
          <p:cNvPr id="192" name="TextBox 10"/>
          <p:cNvSpPr txBox="1"/>
          <p:nvPr/>
        </p:nvSpPr>
        <p:spPr>
          <a:xfrm>
            <a:off x="1885809" y="3237637"/>
            <a:ext cx="3652659"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000">
                <a:solidFill>
                  <a:srgbClr val="FFFFFF"/>
                </a:solidFill>
              </a:defRPr>
            </a:pPr>
            <a:r>
              <a:t>There is no need to list all the conditions. </a:t>
            </a:r>
          </a:p>
          <a:p>
            <a:pPr marL="285750" indent="-285750">
              <a:buSzPct val="100000"/>
              <a:buFont typeface="Arial"/>
              <a:buChar char="•"/>
              <a:defRPr b="1" sz="2000">
                <a:solidFill>
                  <a:srgbClr val="FFFFFF"/>
                </a:solidFill>
              </a:defRPr>
            </a:pPr>
          </a:p>
          <a:p>
            <a:pPr marL="285750" indent="-285750">
              <a:buSzPct val="100000"/>
              <a:buFont typeface="Arial"/>
              <a:buChar char="•"/>
              <a:defRPr b="1" sz="2000">
                <a:solidFill>
                  <a:srgbClr val="FFFFFF"/>
                </a:solidFill>
              </a:defRPr>
            </a:pPr>
            <a:r>
              <a:t>It is possible to set major standards, but features can change over time.</a:t>
            </a:r>
          </a:p>
          <a:p>
            <a:pPr marL="285750" indent="-285750">
              <a:buSzPct val="100000"/>
              <a:buFont typeface="Arial"/>
              <a:buChar char="•"/>
              <a:defRPr b="1" sz="2000">
                <a:solidFill>
                  <a:srgbClr val="FFFFFF"/>
                </a:solidFill>
              </a:defRPr>
            </a:pPr>
          </a:p>
          <a:p>
            <a:pPr marL="285750" indent="-285750">
              <a:buSzPct val="100000"/>
              <a:buFont typeface="Arial"/>
              <a:buChar char="•"/>
              <a:defRPr b="1" sz="2000">
                <a:solidFill>
                  <a:srgbClr val="FFFFFF"/>
                </a:solidFill>
              </a:defRPr>
            </a:pPr>
            <a:r>
              <a:t>Not enough time to market</a:t>
            </a:r>
          </a:p>
        </p:txBody>
      </p:sp>
      <p:sp>
        <p:nvSpPr>
          <p:cNvPr id="193" name="TextBox 12"/>
          <p:cNvSpPr txBox="1"/>
          <p:nvPr/>
        </p:nvSpPr>
        <p:spPr>
          <a:xfrm>
            <a:off x="7469997" y="3237637"/>
            <a:ext cx="3899996" cy="374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sz="2000">
                <a:solidFill>
                  <a:srgbClr val="FFFFFF"/>
                </a:solidFill>
              </a:defRPr>
            </a:pPr>
            <a:r>
              <a:t>Every need has to be spelled out.</a:t>
            </a:r>
          </a:p>
          <a:p>
            <a:pPr marL="285750" indent="-285750">
              <a:buSzPct val="100000"/>
              <a:buFont typeface="Arial"/>
              <a:buChar char="•"/>
              <a:defRPr b="1" sz="2000">
                <a:solidFill>
                  <a:srgbClr val="FFFFFF"/>
                </a:solidFill>
              </a:defRPr>
            </a:pPr>
          </a:p>
          <a:p>
            <a:pPr marL="285750" indent="-285750">
              <a:buSzPct val="100000"/>
              <a:buFont typeface="Arial"/>
              <a:buChar char="•"/>
              <a:defRPr b="1" sz="2000">
                <a:solidFill>
                  <a:srgbClr val="FFFFFF"/>
                </a:solidFill>
              </a:defRPr>
            </a:pPr>
            <a:r>
              <a:t>Negotiating a contract.</a:t>
            </a:r>
          </a:p>
          <a:p>
            <a:pPr marL="285750" indent="-285750">
              <a:buSzPct val="100000"/>
              <a:buFont typeface="Arial"/>
              <a:buChar char="•"/>
              <a:defRPr b="1" sz="2000">
                <a:solidFill>
                  <a:srgbClr val="FFFFFF"/>
                </a:solidFill>
              </a:defRPr>
            </a:pPr>
          </a:p>
          <a:p>
            <a:pPr marL="285750" indent="-285750">
              <a:buSzPct val="100000"/>
              <a:buFont typeface="Arial"/>
              <a:buChar char="•"/>
              <a:defRPr b="1" sz="2000">
                <a:solidFill>
                  <a:srgbClr val="FFFFFF"/>
                </a:solidFill>
              </a:defRPr>
            </a:pPr>
            <a:r>
              <a:t>Linear or sequential steps.</a:t>
            </a:r>
          </a:p>
          <a:p>
            <a:pPr marL="285750" indent="-285750">
              <a:buSzPct val="100000"/>
              <a:buFont typeface="Arial"/>
              <a:buChar char="•"/>
              <a:defRPr b="1" sz="2000">
                <a:solidFill>
                  <a:srgbClr val="FFFFFF"/>
                </a:solidFill>
              </a:defRPr>
            </a:pPr>
          </a:p>
          <a:p>
            <a:pPr marL="285750" indent="-285750">
              <a:buSzPct val="100000"/>
              <a:buFont typeface="Arial"/>
              <a:buChar char="•"/>
              <a:defRPr b="1" sz="2000">
                <a:solidFill>
                  <a:srgbClr val="FFFFFF"/>
                </a:solidFill>
              </a:defRPr>
            </a:pPr>
            <a:r>
              <a:t>Best for projects that don't change much</a:t>
            </a:r>
          </a:p>
          <a:p>
            <a:pPr marL="285750" indent="-285750">
              <a:buSzPct val="100000"/>
              <a:buFont typeface="Arial"/>
              <a:buChar char="•"/>
              <a:defRPr b="1" sz="2000">
                <a:solidFill>
                  <a:srgbClr val="FFFFFF"/>
                </a:solidFill>
              </a:defRPr>
            </a:pPr>
          </a:p>
        </p:txBody>
      </p:sp>
      <p:sp>
        <p:nvSpPr>
          <p:cNvPr id="194" name="Title 1"/>
          <p:cNvSpPr txBox="1"/>
          <p:nvPr>
            <p:ph type="title"/>
          </p:nvPr>
        </p:nvSpPr>
        <p:spPr>
          <a:xfrm>
            <a:off x="5696803" y="1591441"/>
            <a:ext cx="795347" cy="701732"/>
          </a:xfrm>
          <a:prstGeom prst="rect">
            <a:avLst/>
          </a:prstGeom>
        </p:spPr>
        <p:txBody>
          <a:bodyPr/>
          <a:lstStyle>
            <a:lvl1pPr algn="ctr" defTabSz="841247">
              <a:defRPr sz="4048"/>
            </a:lvl1pPr>
          </a:lstStyle>
          <a:p>
            <a:pPr/>
            <a:r>
              <a:t>vs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Rectangle 8"/>
          <p:cNvSpPr/>
          <p:nvPr/>
        </p:nvSpPr>
        <p:spPr>
          <a:xfrm>
            <a:off x="-1" y="0"/>
            <a:ext cx="12188954" cy="6858000"/>
          </a:xfrm>
          <a:prstGeom prst="rect">
            <a:avLst/>
          </a:prstGeom>
          <a:gradFill>
            <a:gsLst>
              <a:gs pos="0">
                <a:srgbClr val="FFFFFF"/>
              </a:gs>
              <a:gs pos="100000">
                <a:srgbClr val="A3A4CD"/>
              </a:gs>
            </a:gsLst>
            <a:lin ang="5400000"/>
          </a:gradFill>
          <a:ln w="12700">
            <a:solidFill>
              <a:srgbClr val="83684D"/>
            </a:solidFill>
            <a:miter/>
          </a:ln>
        </p:spPr>
        <p:txBody>
          <a:bodyPr lIns="45719" rIns="45719" anchor="ctr"/>
          <a:lstStyle/>
          <a:p>
            <a:pPr>
              <a:defRPr>
                <a:solidFill>
                  <a:srgbClr val="FFFFFF"/>
                </a:solidFill>
              </a:defRPr>
            </a:pPr>
          </a:p>
        </p:txBody>
      </p:sp>
      <p:sp>
        <p:nvSpPr>
          <p:cNvPr id="199" name="Title 6"/>
          <p:cNvSpPr txBox="1"/>
          <p:nvPr>
            <p:ph type="title"/>
          </p:nvPr>
        </p:nvSpPr>
        <p:spPr>
          <a:xfrm>
            <a:off x="3291840" y="714374"/>
            <a:ext cx="5605272" cy="1572128"/>
          </a:xfrm>
          <a:prstGeom prst="rect">
            <a:avLst/>
          </a:prstGeom>
        </p:spPr>
        <p:txBody>
          <a:bodyPr/>
          <a:lstStyle>
            <a:lvl1pPr algn="ctr"/>
          </a:lstStyle>
          <a:p>
            <a:pPr/>
            <a:r>
              <a:t>References</a:t>
            </a:r>
          </a:p>
        </p:txBody>
      </p:sp>
      <p:sp>
        <p:nvSpPr>
          <p:cNvPr id="200" name="TextBox 7"/>
          <p:cNvSpPr txBox="1"/>
          <p:nvPr/>
        </p:nvSpPr>
        <p:spPr>
          <a:xfrm>
            <a:off x="1418809" y="2165348"/>
            <a:ext cx="9623412" cy="4178304"/>
          </a:xfrm>
          <a:prstGeom prst="rect">
            <a:avLst/>
          </a:prstGeom>
          <a:ln w="12700">
            <a:solidFill>
              <a:srgbClr val="907E80"/>
            </a:solidFill>
            <a:miter/>
          </a:ln>
          <a:extLst>
            <a:ext uri="{C572A759-6A51-4108-AA02-DFA0A04FC94B}">
              <ma14:wrappingTextBoxFlag xmlns:ma14="http://schemas.microsoft.com/office/mac/drawingml/2011/main" val="1"/>
            </a:ext>
          </a:extLst>
        </p:spPr>
        <p:txBody>
          <a:bodyPr lIns="45719" rIns="45719">
            <a:spAutoFit/>
          </a:bodyPr>
          <a:lstStyle/>
          <a:p>
            <a:pPr algn="ctr">
              <a:lnSpc>
                <a:spcPct val="120000"/>
              </a:lnSpc>
              <a:defRPr>
                <a:latin typeface="Times New Roman"/>
                <a:ea typeface="Times New Roman"/>
                <a:cs typeface="Times New Roman"/>
                <a:sym typeface="Times New Roman"/>
              </a:defRPr>
            </a:pPr>
            <a:r>
              <a:t>Alami, A., &amp; Krancher, O. (2022). How Scrum adds value to achieving software quality? </a:t>
            </a:r>
            <a:r>
              <a:rPr i="1"/>
              <a:t>Empirical Software Engineering</a:t>
            </a:r>
            <a:r>
              <a:t>, </a:t>
            </a:r>
            <a:r>
              <a:rPr i="1"/>
              <a:t>27</a:t>
            </a:r>
            <a:r>
              <a:t>(7). </a:t>
            </a:r>
            <a:r>
              <a:rPr u="sng">
                <a:uFill>
                  <a:solidFill>
                    <a:srgbClr val="0563C1"/>
                  </a:solidFill>
                </a:uFill>
                <a:hlinkClick r:id="rId2" invalidUrl="" action="" tgtFrame="" tooltip="" history="1" highlightClick="0" endSnd="0"/>
              </a:rPr>
              <a:t>https://doi.org/10.1007/s10664-022-10208-4</a:t>
            </a:r>
            <a:endParaRPr>
              <a:uFill>
                <a:solidFill>
                  <a:srgbClr val="2C3E50"/>
                </a:solidFill>
              </a:uFill>
            </a:endParaRPr>
          </a:p>
          <a:p>
            <a:pPr algn="ctr">
              <a:lnSpc>
                <a:spcPct val="120000"/>
              </a:lnSpc>
              <a:defRPr>
                <a:latin typeface="Times New Roman"/>
                <a:ea typeface="Times New Roman"/>
                <a:cs typeface="Times New Roman"/>
                <a:sym typeface="Times New Roman"/>
              </a:defRPr>
            </a:pPr>
            <a:r>
              <a:t>Team, C. (2024, April 10). </a:t>
            </a:r>
            <a:r>
              <a:rPr i="1"/>
              <a:t>Roles and Responsibilities in a High-Performing Software Testing Team</a:t>
            </a:r>
            <a:r>
              <a:t>. CodiumAI. https://www.codium.ai/blog/roles-and-responsibilities-in-a-high-performing-software-testing-team/#:~:text=Software%20tester%20responsibilities%3A</a:t>
            </a:r>
          </a:p>
          <a:p>
            <a:pPr algn="ctr">
              <a:lnSpc>
                <a:spcPct val="120000"/>
              </a:lnSpc>
              <a:defRPr>
                <a:latin typeface="Times New Roman"/>
                <a:ea typeface="Times New Roman"/>
                <a:cs typeface="Times New Roman"/>
                <a:sym typeface="Times New Roman"/>
              </a:defRPr>
            </a:pPr>
            <a:r>
              <a:t>Trapani, K. (2018, May 22). </a:t>
            </a:r>
            <a:r>
              <a:rPr i="1"/>
              <a:t>What is Agile/Scrum</a:t>
            </a:r>
            <a:r>
              <a:t>. CPrime; cPrime. https://www.cprime.com/resources/what-is-agile-what-is-scrum/</a:t>
            </a:r>
          </a:p>
          <a:p>
            <a:pPr algn="ctr">
              <a:lnSpc>
                <a:spcPct val="120000"/>
              </a:lnSpc>
              <a:defRPr>
                <a:latin typeface="Times New Roman"/>
                <a:ea typeface="Times New Roman"/>
                <a:cs typeface="Times New Roman"/>
                <a:sym typeface="Times New Roman"/>
              </a:defRPr>
            </a:pPr>
            <a:r>
              <a:t>Todaro, D. (2019, October 23). </a:t>
            </a:r>
            <a:r>
              <a:rPr i="1"/>
              <a:t>Scrum Product Owner Roles and Responsibilities</a:t>
            </a:r>
            <a:r>
              <a:t>. Ascendle.</a:t>
            </a:r>
            <a:r>
              <a:rPr>
                <a:uFill>
                  <a:solidFill>
                    <a:srgbClr val="2C3E50"/>
                  </a:solidFill>
                </a:uFill>
              </a:rPr>
              <a:t> </a:t>
            </a:r>
            <a:r>
              <a:rPr u="sng">
                <a:uFill>
                  <a:solidFill>
                    <a:srgbClr val="0563C1"/>
                  </a:solidFill>
                </a:uFill>
                <a:hlinkClick r:id="rId3" invalidUrl="" action="" tgtFrame="" tooltip="" history="1" highlightClick="0" endSnd="0"/>
              </a:rPr>
              <a:t>https://ascendle.com/ideas/scrum-product-owner-roles-and-responsibilities/#:~:text=One%20of%20the%20most%20important</a:t>
            </a:r>
            <a:endParaRPr>
              <a:uFill>
                <a:solidFill>
                  <a:srgbClr val="2C3E50"/>
                </a:solidFill>
              </a:uFill>
            </a:endParaRPr>
          </a:p>
          <a:p>
            <a:pPr algn="ctr">
              <a:lnSpc>
                <a:spcPct val="120000"/>
              </a:lnSpc>
              <a:defRPr>
                <a:latin typeface="Times New Roman"/>
                <a:ea typeface="Times New Roman"/>
                <a:cs typeface="Times New Roman"/>
                <a:sym typeface="Times New Roman"/>
              </a:defRPr>
            </a:pPr>
            <a:r>
              <a:rPr i="1"/>
              <a:t>Understand Agile vs Scrum: Uncovering Differences &amp; Similarities</a:t>
            </a:r>
            <a:r>
              <a:t>. (2019, September 26). Simplilearn.com. https://www.simplilearn.com/agile-vs-scrum-article#:~:text=In%20Agile%20methodology%2C%20software%20is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Helvetica"/>
        <a:ea typeface="Helvetica"/>
        <a:cs typeface="Helvetica"/>
      </a:majorFont>
      <a:minorFont>
        <a:latin typeface="Calibri"/>
        <a:ea typeface="Calibri"/>
        <a:cs typeface="Calibri"/>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Helvetica"/>
        <a:ea typeface="Helvetica"/>
        <a:cs typeface="Helvetica"/>
      </a:majorFont>
      <a:minorFont>
        <a:latin typeface="Calibri"/>
        <a:ea typeface="Calibri"/>
        <a:cs typeface="Calibri"/>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